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4"/>
  </p:notesMasterIdLst>
  <p:sldIdLst>
    <p:sldId id="256" r:id="rId2"/>
    <p:sldId id="297" r:id="rId3"/>
    <p:sldId id="260" r:id="rId4"/>
    <p:sldId id="305" r:id="rId5"/>
    <p:sldId id="306" r:id="rId6"/>
    <p:sldId id="307" r:id="rId7"/>
    <p:sldId id="299" r:id="rId8"/>
    <p:sldId id="259" r:id="rId9"/>
    <p:sldId id="309" r:id="rId10"/>
    <p:sldId id="310" r:id="rId11"/>
    <p:sldId id="311" r:id="rId12"/>
    <p:sldId id="316" r:id="rId13"/>
    <p:sldId id="341" r:id="rId14"/>
    <p:sldId id="342" r:id="rId15"/>
    <p:sldId id="343" r:id="rId16"/>
    <p:sldId id="317" r:id="rId17"/>
    <p:sldId id="318" r:id="rId18"/>
    <p:sldId id="319" r:id="rId19"/>
    <p:sldId id="320" r:id="rId20"/>
    <p:sldId id="344" r:id="rId21"/>
    <p:sldId id="321" r:id="rId22"/>
    <p:sldId id="322" r:id="rId23"/>
    <p:sldId id="323" r:id="rId24"/>
    <p:sldId id="300" r:id="rId25"/>
    <p:sldId id="324" r:id="rId26"/>
    <p:sldId id="325" r:id="rId27"/>
    <p:sldId id="327" r:id="rId28"/>
    <p:sldId id="328" r:id="rId29"/>
    <p:sldId id="329" r:id="rId30"/>
    <p:sldId id="330" r:id="rId31"/>
    <p:sldId id="301" r:id="rId32"/>
    <p:sldId id="331" r:id="rId33"/>
    <p:sldId id="340" r:id="rId34"/>
    <p:sldId id="302" r:id="rId35"/>
    <p:sldId id="333" r:id="rId36"/>
    <p:sldId id="334" r:id="rId37"/>
    <p:sldId id="303" r:id="rId38"/>
    <p:sldId id="335" r:id="rId39"/>
    <p:sldId id="336" r:id="rId40"/>
    <p:sldId id="337" r:id="rId41"/>
    <p:sldId id="339" r:id="rId42"/>
    <p:sldId id="272" r:id="rId43"/>
  </p:sldIdLst>
  <p:sldSz cx="9144000" cy="5143500" type="screen16x9"/>
  <p:notesSz cx="6858000" cy="9144000"/>
  <p:embeddedFontLst>
    <p:embeddedFont>
      <p:font typeface="Archivo" panose="020B060402020202020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Cambria" panose="02040503050406030204" pitchFamily="18" charset="0"/>
      <p:regular r:id="rId53"/>
      <p:bold r:id="rId54"/>
      <p:italic r:id="rId55"/>
      <p:boldItalic r:id="rId56"/>
    </p:embeddedFont>
    <p:embeddedFont>
      <p:font typeface="Cambria Math" panose="02040503050406030204" pitchFamily="18" charset="0"/>
      <p:regular r:id="rId57"/>
    </p:embeddedFont>
    <p:embeddedFont>
      <p:font typeface="Hind" panose="02000000000000000000" pitchFamily="2" charset="0"/>
      <p:regular r:id="rId58"/>
      <p:bold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5A73CA-6B8C-4149-8BB4-E7CF96921024}">
  <a:tblStyle styleId="{575A73CA-6B8C-4149-8BB4-E7CF969210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6000" autoAdjust="0"/>
  </p:normalViewPr>
  <p:slideViewPr>
    <p:cSldViewPr snapToGrid="0">
      <p:cViewPr varScale="1">
        <p:scale>
          <a:sx n="104" d="100"/>
          <a:sy n="104" d="100"/>
        </p:scale>
        <p:origin x="81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1ea62c6b6a4_0_2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1ea62c6b6a4_0_2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270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1201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0910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070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LQR (Linear Quadratic Regulator) là thuật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toán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được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xây</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dựa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trên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sở</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nguyên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phản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hồi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thái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còn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gọi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là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phương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pháp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tuyến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hóa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toàn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phương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Bộ</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LQR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thường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được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áp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dụng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trên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phi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tuyến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nhiều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ngõ</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ra.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Bộ</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là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thái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của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mẫu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sau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đó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toán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chuyển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thành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158750" indent="0">
              <a:buNone/>
            </a:pPr>
            <a:endParaRPr lang="en-US" dirty="0"/>
          </a:p>
        </p:txBody>
      </p:sp>
    </p:spTree>
    <p:extLst>
      <p:ext uri="{BB962C8B-B14F-4D97-AF65-F5344CB8AC3E}">
        <p14:creationId xmlns:p14="http://schemas.microsoft.com/office/powerpoint/2010/main" val="408089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Từ vector K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được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định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thông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số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đưa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trở</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lại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kiện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phần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trong ma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Q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R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mang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trị</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dương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ma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Q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R làm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cân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ổn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định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của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Số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phần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trong ma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Q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phụ</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thuộc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số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phần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của ma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thái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số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phần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của ma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R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phục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thuộc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số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lượng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đầu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158750" indent="0">
              <a:buNone/>
            </a:pPr>
            <a:endParaRPr lang="en-US" dirty="0"/>
          </a:p>
        </p:txBody>
      </p:sp>
    </p:spTree>
    <p:extLst>
      <p:ext uri="{BB962C8B-B14F-4D97-AF65-F5344CB8AC3E}">
        <p14:creationId xmlns:p14="http://schemas.microsoft.com/office/powerpoint/2010/main" val="4190870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Mô</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phỏng</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Matlab</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Simulink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thông</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số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thực</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tế</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của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mô</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i="1" kern="100" dirty="0" err="1">
                <a:effectLst/>
                <a:latin typeface="Times New Roman" panose="02020603050405020304" pitchFamily="18" charset="0"/>
                <a:ea typeface="Calibri" panose="020F0502020204030204" pitchFamily="34" charset="0"/>
                <a:cs typeface="Cordia New" panose="020B0304020202020204" pitchFamily="34" charset="-34"/>
              </a:rPr>
              <a:t>hình</a:t>
            </a:r>
            <a:r>
              <a:rPr lang="en-US" sz="1800" b="1" i="1" kern="1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158750" indent="0">
              <a:buNone/>
            </a:pPr>
            <a:endParaRPr lang="en-US" dirty="0"/>
          </a:p>
        </p:txBody>
      </p:sp>
    </p:spTree>
    <p:extLst>
      <p:ext uri="{BB962C8B-B14F-4D97-AF65-F5344CB8AC3E}">
        <p14:creationId xmlns:p14="http://schemas.microsoft.com/office/powerpoint/2010/main" val="3607117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388764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a:lnSpc>
                <a:spcPct val="150000"/>
              </a:lnSpc>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Từ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phương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thái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của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được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xây</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từ chương trước:</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Thông qua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phần</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mềm</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Matlab</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với</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lệnh</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solve,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giải</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phương</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trình</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Riccati</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hoặc</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sử</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dụng</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lệnh</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được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hỗ</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trợ</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từ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phần</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mềm</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Matlab</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 K = </a:t>
            </a:r>
            <a:r>
              <a:rPr lang="en-US" sz="1800" kern="100" dirty="0" err="1">
                <a:effectLst/>
                <a:latin typeface="Times New Roman" panose="02020603050405020304" pitchFamily="18" charset="0"/>
                <a:ea typeface="DengXian" panose="02010600030101010101" pitchFamily="2" charset="-122"/>
                <a:cs typeface="Cordia New" panose="020B0304020202020204" pitchFamily="34" charset="-34"/>
              </a:rPr>
              <a:t>lqr</a:t>
            </a:r>
            <a:r>
              <a:rPr lang="en-US" sz="1800" kern="100" dirty="0">
                <a:effectLst/>
                <a:latin typeface="Times New Roman" panose="02020603050405020304" pitchFamily="18" charset="0"/>
                <a:ea typeface="DengXian" panose="02010600030101010101" pitchFamily="2" charset="-122"/>
                <a:cs typeface="Cordia New" panose="020B0304020202020204" pitchFamily="34" charset="-34"/>
              </a:rPr>
              <a:t>(A,B,Q,R)</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457200" algn="just">
              <a:lnSpc>
                <a:spcPct val="150000"/>
              </a:lnSpc>
              <a:spcBef>
                <a:spcPts val="0"/>
              </a:spcBef>
              <a:spcAft>
                <a:spcPts val="0"/>
              </a:spcAft>
            </a:pPr>
            <a:r>
              <a:rPr lang="en-US" sz="1800" i="1" kern="100" dirty="0" err="1">
                <a:effectLst/>
                <a:latin typeface="Times New Roman" panose="02020603050405020304" pitchFamily="18" charset="0"/>
                <a:ea typeface="DengXian" panose="02010600030101010101" pitchFamily="2" charset="-122"/>
                <a:cs typeface="Cordia New" panose="020B0304020202020204" pitchFamily="34" charset="-34"/>
              </a:rPr>
              <a:t>Kết</a:t>
            </a:r>
            <a:r>
              <a:rPr lang="en-US" sz="1800" i="1"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i="1" kern="100" dirty="0" err="1">
                <a:effectLst/>
                <a:latin typeface="Times New Roman" panose="02020603050405020304" pitchFamily="18" charset="0"/>
                <a:ea typeface="DengXian" panose="02010600030101010101" pitchFamily="2" charset="-122"/>
                <a:cs typeface="Cordia New" panose="020B0304020202020204" pitchFamily="34" charset="-34"/>
              </a:rPr>
              <a:t>quả</a:t>
            </a:r>
            <a:r>
              <a:rPr lang="en-US" sz="1800" i="1" kern="100" dirty="0">
                <a:effectLst/>
                <a:latin typeface="Times New Roman" panose="02020603050405020304" pitchFamily="18" charset="0"/>
                <a:ea typeface="DengXian" panose="02010600030101010101" pitchFamily="2" charset="-122"/>
                <a:cs typeface="Cordia New" panose="020B0304020202020204" pitchFamily="34" charset="-34"/>
              </a:rPr>
              <a:t> </a:t>
            </a:r>
            <a:r>
              <a:rPr lang="en-US" sz="1800" i="1" kern="100" dirty="0" err="1">
                <a:effectLst/>
                <a:latin typeface="Times New Roman" panose="02020603050405020304" pitchFamily="18" charset="0"/>
                <a:ea typeface="DengXian" panose="02010600030101010101" pitchFamily="2" charset="-122"/>
                <a:cs typeface="Cordia New" panose="020B0304020202020204" pitchFamily="34" charset="-34"/>
              </a:rPr>
              <a:t>thu</a:t>
            </a:r>
            <a:r>
              <a:rPr lang="en-US" sz="1800" i="1" kern="100" dirty="0">
                <a:effectLst/>
                <a:latin typeface="Times New Roman" panose="02020603050405020304" pitchFamily="18" charset="0"/>
                <a:ea typeface="DengXian" panose="02010600030101010101" pitchFamily="2" charset="-122"/>
                <a:cs typeface="Cordia New" panose="020B0304020202020204" pitchFamily="34" charset="-34"/>
              </a:rPr>
              <a:t> được vector K </a:t>
            </a:r>
            <a:r>
              <a:rPr lang="en-US" sz="1800" i="1" kern="100" dirty="0" err="1">
                <a:effectLst/>
                <a:latin typeface="Times New Roman" panose="02020603050405020304" pitchFamily="18" charset="0"/>
                <a:ea typeface="DengXian" panose="02010600030101010101" pitchFamily="2" charset="-122"/>
                <a:cs typeface="Cordia New" panose="020B0304020202020204" pitchFamily="34" charset="-34"/>
              </a:rPr>
              <a:t>và</a:t>
            </a:r>
            <a:r>
              <a:rPr lang="en-US" sz="1800" i="1" kern="100" dirty="0">
                <a:effectLst/>
                <a:latin typeface="Times New Roman" panose="02020603050405020304" pitchFamily="18" charset="0"/>
                <a:ea typeface="DengXian" panose="02010600030101010101" pitchFamily="2" charset="-122"/>
                <a:cs typeface="Cordia New" panose="020B0304020202020204" pitchFamily="34" charset="-34"/>
              </a:rPr>
              <a:t> Q:</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158750" indent="0">
              <a:buNone/>
            </a:pPr>
            <a:endParaRPr lang="en-US" dirty="0"/>
          </a:p>
        </p:txBody>
      </p:sp>
    </p:spTree>
    <p:extLst>
      <p:ext uri="{BB962C8B-B14F-4D97-AF65-F5344CB8AC3E}">
        <p14:creationId xmlns:p14="http://schemas.microsoft.com/office/powerpoint/2010/main" val="1236341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5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712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1" dirty="0" err="1">
                <a:effectLst/>
                <a:latin typeface="Times New Roman" panose="02020603050405020304" pitchFamily="18" charset="0"/>
                <a:ea typeface="Calibri" panose="020F0502020204030204" pitchFamily="34" charset="0"/>
              </a:rPr>
              <a:t>Khối</a:t>
            </a:r>
            <a:r>
              <a:rPr lang="en-US" sz="1800" b="1" dirty="0">
                <a:effectLst/>
                <a:latin typeface="Times New Roman" panose="02020603050405020304" pitchFamily="18" charset="0"/>
                <a:ea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rPr>
              <a:t>nguồn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Cấp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nguồn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ổn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định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linh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endParaRPr lang="en-US" sz="1800" dirty="0">
              <a:effectLst/>
              <a:latin typeface="Times New Roman" panose="02020603050405020304" pitchFamily="18" charset="0"/>
              <a:ea typeface="Calibri" panose="020F0502020204030204" pitchFamily="34" charset="0"/>
            </a:endParaRPr>
          </a:p>
          <a:p>
            <a:pPr marL="0" marR="0" indent="0" algn="just">
              <a:lnSpc>
                <a:spcPct val="150000"/>
              </a:lnSpc>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Nguồn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cấp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được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lựa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chọn là Pin </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Lithium-ion (Li-Ion) 18650 4.2V 4200mA.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Mô</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hình</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sử</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dụng</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bốn</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viên</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cấp</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nguồn</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cho</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hoạt</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bình</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thường</a:t>
            </a:r>
            <a:r>
              <a:rPr lang="en-US" sz="1800" kern="100" dirty="0">
                <a:solidFill>
                  <a:srgbClr val="111111"/>
                </a:solidFill>
                <a:effectLst/>
                <a:latin typeface="Times New Roman" panose="02020603050405020304" pitchFamily="18" charset="0"/>
                <a:ea typeface="Calibri" panose="020F0502020204030204" pitchFamily="34"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Ngoài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ra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nguồn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cấp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còn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có</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mạch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áp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DC-DC LM2596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dùng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để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giảm</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điện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áp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nguồn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từ 16V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xuống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còn 12V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cấp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DC</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158750" indent="0">
              <a:buNone/>
            </a:pPr>
            <a:endParaRPr lang="en-US" dirty="0"/>
          </a:p>
        </p:txBody>
      </p:sp>
    </p:spTree>
    <p:extLst>
      <p:ext uri="{BB962C8B-B14F-4D97-AF65-F5344CB8AC3E}">
        <p14:creationId xmlns:p14="http://schemas.microsoft.com/office/powerpoint/2010/main" val="1915921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Nhóm đã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lựa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chọn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hộp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số JGB37-520 12V 333rpm.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hộp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số JGB37-520 12V333RPM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có</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encoder là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loại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có</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hộp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số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Encoder,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thường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được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dùng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trong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cần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chính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cao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mô</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hình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như</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dò</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line,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chạy</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mê</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cung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2 bánh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tự</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cân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158750" indent="0">
              <a:buNone/>
            </a:pPr>
            <a:endParaRPr lang="en-US" dirty="0"/>
          </a:p>
        </p:txBody>
      </p:sp>
    </p:spTree>
    <p:extLst>
      <p:ext uri="{BB962C8B-B14F-4D97-AF65-F5344CB8AC3E}">
        <p14:creationId xmlns:p14="http://schemas.microsoft.com/office/powerpoint/2010/main" val="852893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a:lnSpc>
                <a:spcPct val="150000"/>
              </a:lnSpc>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Khối</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trung</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tâm </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là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một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vi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có</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nhiệm</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vụ</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lý</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dữ</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đọc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về</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từ cảm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biến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góc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nghiêng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bộ</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mã</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hoá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quay encoder từ đó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lý</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thuật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toán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về</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xuất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ra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đến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i="1" kern="100" dirty="0" err="1">
                <a:effectLst/>
                <a:latin typeface="Times New Roman" panose="02020603050405020304" pitchFamily="18" charset="0"/>
                <a:ea typeface="Calibri" panose="020F0502020204030204" pitchFamily="34" charset="0"/>
                <a:cs typeface="Cordia New" panose="020B0304020202020204" pitchFamily="34" charset="-34"/>
              </a:rPr>
              <a:t>khối</a:t>
            </a:r>
            <a:r>
              <a:rPr lang="en-US" sz="1800"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i="1"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i="1"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i="1"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i="1"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nSpc>
                <a:spcPct val="107000"/>
              </a:lnSpc>
              <a:spcBef>
                <a:spcPts val="0"/>
              </a:spcBef>
              <a:spcAft>
                <a:spcPts val="800"/>
              </a:spcAft>
              <a:buNone/>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Khối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trung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tâm phải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có</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tốc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lý</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nhanh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suất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làm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việc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cao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-Nhóm đã chọn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sử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dụng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Board Arduino Mega 2560 để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dữ</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từ cảm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biến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góc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nghiêng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cấp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truyền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dữ</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Module Bluetooth</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endParaRPr lang="en-US" sz="1800" kern="100" dirty="0">
              <a:effectLst/>
              <a:latin typeface="Times New Roman" panose="02020603050405020304" pitchFamily="18"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Khối</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PWM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chế</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rộng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xung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từ </a:t>
            </a:r>
            <a:r>
              <a:rPr lang="en-US" sz="1800" i="1" kern="100" dirty="0" err="1">
                <a:effectLst/>
                <a:latin typeface="Times New Roman" panose="02020603050405020304" pitchFamily="18" charset="0"/>
                <a:ea typeface="Calibri" panose="020F0502020204030204" pitchFamily="34" charset="0"/>
                <a:cs typeface="Cordia New" panose="020B0304020202020204" pitchFamily="34" charset="-34"/>
              </a:rPr>
              <a:t>khối</a:t>
            </a:r>
            <a:r>
              <a:rPr lang="en-US" sz="1800"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i="1"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i="1"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i="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i="1" kern="100" dirty="0" err="1">
                <a:effectLst/>
                <a:latin typeface="Times New Roman" panose="02020603050405020304" pitchFamily="18" charset="0"/>
                <a:ea typeface="Calibri" panose="020F0502020204030204" pitchFamily="34" charset="0"/>
                <a:cs typeface="Cordia New" panose="020B0304020202020204" pitchFamily="34" charset="-34"/>
              </a:rPr>
              <a:t>trung</a:t>
            </a:r>
            <a:r>
              <a:rPr lang="en-US" sz="1800" i="1" kern="100" dirty="0">
                <a:effectLst/>
                <a:latin typeface="Times New Roman" panose="02020603050405020304" pitchFamily="18" charset="0"/>
                <a:ea typeface="Calibri" panose="020F0502020204030204" pitchFamily="34" charset="0"/>
                <a:cs typeface="Cordia New" panose="020B0304020202020204" pitchFamily="34" charset="-34"/>
              </a:rPr>
              <a:t> tâm</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để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dễ</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dàng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hai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bánh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trái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bánh phải quay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thuận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quay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nghịch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dừng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hoặc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theo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tốc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nhanh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chậm</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để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dễ</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dàng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đạt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thái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cân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-Nhóm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lựa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chọn mạch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DC L298N (Dual Full Bridge Driver).</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158750" indent="0">
              <a:buNone/>
            </a:pPr>
            <a:endParaRPr lang="en-US" dirty="0"/>
          </a:p>
        </p:txBody>
      </p:sp>
    </p:spTree>
    <p:extLst>
      <p:ext uri="{BB962C8B-B14F-4D97-AF65-F5344CB8AC3E}">
        <p14:creationId xmlns:p14="http://schemas.microsoft.com/office/powerpoint/2010/main" val="4228304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a:lnSpc>
                <a:spcPct val="150000"/>
              </a:lnSpc>
              <a:spcBef>
                <a:spcPts val="0"/>
              </a:spcBef>
              <a:spcAft>
                <a:spcPts val="0"/>
              </a:spcAft>
              <a:buNone/>
            </a:pP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Khối</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cảm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biến</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đo</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góc</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nghiên</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là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một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module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gồm</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hai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cảm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biến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đó là: </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Accelerometer: cảm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biến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tốc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của module (bao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gồm</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cả</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tốc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trọng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lực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có</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trục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xyz</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tương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ứng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không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gian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r>
              <a:rPr lang="en-US" sz="1800" dirty="0">
                <a:effectLst/>
                <a:latin typeface="Times New Roman" panose="02020603050405020304" pitchFamily="18" charset="0"/>
                <a:ea typeface="Calibri" panose="020F0502020204030204" pitchFamily="34" charset="0"/>
              </a:rPr>
              <a:t>- Gyroscope: cảm </a:t>
            </a:r>
            <a:r>
              <a:rPr lang="en-US" sz="1800" dirty="0" err="1">
                <a:effectLst/>
                <a:latin typeface="Times New Roman" panose="02020603050405020304" pitchFamily="18" charset="0"/>
                <a:ea typeface="Calibri" panose="020F0502020204030204" pitchFamily="34" charset="0"/>
              </a:rPr>
              <a:t>biến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tốc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a:t>
            </a:r>
            <a:r>
              <a:rPr lang="en-US" sz="1800" dirty="0">
                <a:effectLst/>
                <a:latin typeface="Times New Roman" panose="02020603050405020304" pitchFamily="18" charset="0"/>
                <a:ea typeface="Calibri" panose="020F0502020204030204" pitchFamily="34" charset="0"/>
              </a:rPr>
              <a:t> quay của module </a:t>
            </a:r>
            <a:r>
              <a:rPr lang="en-US" sz="1800" dirty="0" err="1">
                <a:effectLst/>
                <a:latin typeface="Times New Roman" panose="02020603050405020304" pitchFamily="18" charset="0"/>
                <a:ea typeface="Calibri" panose="020F0502020204030204" pitchFamily="34" charset="0"/>
              </a:rPr>
              <a:t>quanh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trục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xyz</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chiều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gian</a:t>
            </a:r>
            <a:r>
              <a:rPr lang="en-US" sz="1800" dirty="0">
                <a:effectLst/>
                <a:latin typeface="Times New Roman" panose="02020603050405020304" pitchFamily="18" charset="0"/>
                <a:ea typeface="Calibri" panose="020F0502020204030204" pitchFamily="34" charset="0"/>
              </a:rPr>
              <a:t>. </a:t>
            </a:r>
          </a:p>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Đối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yêu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cầu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chỉ</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để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định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trị</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góc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nghiêng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của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thì nhóm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lựa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chọn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ra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được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loại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cảm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biến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GY-521 MPU6050</a:t>
            </a:r>
          </a:p>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lvl="0" indent="0" algn="just" defTabSz="914400" rtl="0" eaLnBrk="1" fontAlgn="auto" latinLnBrk="0" hangingPunct="1">
              <a:lnSpc>
                <a:spcPct val="150000"/>
              </a:lnSpc>
              <a:spcBef>
                <a:spcPts val="0"/>
              </a:spcBef>
              <a:spcAft>
                <a:spcPts val="0"/>
              </a:spcAft>
              <a:buClr>
                <a:srgbClr val="000000"/>
              </a:buClr>
              <a:buSzPts val="1100"/>
              <a:buFont typeface="Arial"/>
              <a:buNone/>
              <a:tabLst/>
              <a:defRPr/>
            </a:pP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Khối</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thu</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phát</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b="1"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b="1"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dùng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để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giao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tiếp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giữa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máy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vi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cung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cấp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từ máy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trả</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về</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góc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ngõ</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ra.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Để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thực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đề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tài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này, nhóm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quyết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định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chọn Module Bluetooth HC06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dùng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làm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khối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phát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tín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endParaRPr lang="en-US" dirty="0"/>
          </a:p>
        </p:txBody>
      </p:sp>
    </p:spTree>
    <p:extLst>
      <p:ext uri="{BB962C8B-B14F-4D97-AF65-F5344CB8AC3E}">
        <p14:creationId xmlns:p14="http://schemas.microsoft.com/office/powerpoint/2010/main" val="1718856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2261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238308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a:lnSpc>
                <a:spcPct val="150000"/>
              </a:lnSpc>
              <a:spcBef>
                <a:spcPts val="0"/>
              </a:spcBef>
              <a:spcAft>
                <a:spcPts val="0"/>
              </a:spcAft>
              <a:buNone/>
            </a:pP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-Để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sử</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dụng</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lập</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trình</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Arduino Mega 2560 thì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phần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mềm</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sử</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dụng</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để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lập</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trình</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là Arduino IDE 1.8.13,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thuận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tiện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trong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việc</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kết</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nối</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Arduino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máy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tính</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dây</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cáp</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USB. </a:t>
            </a:r>
            <a:endParaRPr lang="en-US" sz="11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0" algn="just">
              <a:lnSpc>
                <a:spcPct val="150000"/>
              </a:lnSpc>
              <a:spcBef>
                <a:spcPts val="0"/>
              </a:spcBef>
              <a:spcAft>
                <a:spcPts val="0"/>
              </a:spcAft>
              <a:buNone/>
            </a:pP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Ngôn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ngữ</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lập</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trình</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của Arduino là C/C++,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lập</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trình</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đơn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giản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hơn nhiều so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loại</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vi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khác</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nhờ</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cộng</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đồng</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người</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dùng</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lớn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sẵn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các</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thư</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viện</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hỗ</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trợ</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lập</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trình</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đa</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100" kern="100" dirty="0" err="1">
                <a:effectLst/>
                <a:latin typeface="Times New Roman" panose="02020603050405020304" pitchFamily="18" charset="0"/>
                <a:ea typeface="Calibri" panose="020F0502020204030204" pitchFamily="34" charset="0"/>
                <a:cs typeface="Cordia New" panose="020B0304020202020204" pitchFamily="34" charset="-34"/>
              </a:rPr>
              <a:t>dạng</a:t>
            </a:r>
            <a:r>
              <a:rPr lang="en-US" sz="1100" kern="1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1100" kern="100" dirty="0">
              <a:effectLst/>
              <a:latin typeface="Calibri" panose="020F0502020204030204" pitchFamily="34" charset="0"/>
              <a:ea typeface="Calibri" panose="020F0502020204030204" pitchFamily="34" charset="0"/>
              <a:cs typeface="Cordia New" panose="020B0304020202020204" pitchFamily="34" charset="-34"/>
            </a:endParaRPr>
          </a:p>
          <a:p>
            <a:pPr marL="158750" indent="0">
              <a:buNone/>
            </a:pPr>
            <a:endParaRPr lang="en-US" dirty="0"/>
          </a:p>
        </p:txBody>
      </p:sp>
    </p:spTree>
    <p:extLst>
      <p:ext uri="{BB962C8B-B14F-4D97-AF65-F5344CB8AC3E}">
        <p14:creationId xmlns:p14="http://schemas.microsoft.com/office/powerpoint/2010/main" val="748014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938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129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8"/>
        <p:cNvGrpSpPr/>
        <p:nvPr/>
      </p:nvGrpSpPr>
      <p:grpSpPr>
        <a:xfrm>
          <a:off x="0" y="0"/>
          <a:ext cx="0" cy="0"/>
          <a:chOff x="0" y="0"/>
          <a:chExt cx="0" cy="0"/>
        </a:xfrm>
      </p:grpSpPr>
      <p:sp>
        <p:nvSpPr>
          <p:cNvPr id="2339" name="Google Shape;2339;ge1d838b627_4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0" name="Google Shape;2340;ge1d838b627_4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Nhóm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thực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hiện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đề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tài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với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mục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tiêu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chính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là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sử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dụng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giải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thuật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LQR để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mô</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hình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hai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bánh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có</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thể</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tự</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cân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ngay</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cả</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bị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bởi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những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yếu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tố</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môi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trường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bên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ngoài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Ngoài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ra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còn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những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mục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tiêu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của đề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tài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đặt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ra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như</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sau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158750" indent="0">
              <a:buNone/>
            </a:pPr>
            <a:endParaRPr lang="en-US" dirty="0"/>
          </a:p>
        </p:txBody>
      </p:sp>
    </p:spTree>
    <p:extLst>
      <p:ext uri="{BB962C8B-B14F-4D97-AF65-F5344CB8AC3E}">
        <p14:creationId xmlns:p14="http://schemas.microsoft.com/office/powerpoint/2010/main" val="3605549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984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Một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Robot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có</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khả</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năng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tự</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giữ</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thăng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di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chuyển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trên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hai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bánh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của nó được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gọi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là robot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hai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bánh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tự</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cân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Quá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trình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cân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là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quá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trình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hai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cơ</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bánh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sao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đưa</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về</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đúng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vị</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trí</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cân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mà ta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thiết</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lập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hay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có</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thể</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nói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cách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khác</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nó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duy</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trì</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trạng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thái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ổn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định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cho</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thống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Hai bánh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là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đối</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tượng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điều</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khiển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chính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giúp</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hệ</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xe</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chuyển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động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qua lại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xung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quanh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ngưỡng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cân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bằng</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và</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ổn</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 </a:t>
            </a:r>
            <a:r>
              <a:rPr lang="en-US" sz="1800" kern="100" dirty="0" err="1">
                <a:effectLst/>
                <a:latin typeface="Times New Roman" panose="02020603050405020304" pitchFamily="18" charset="0"/>
                <a:ea typeface="Calibri" panose="020F0502020204030204" pitchFamily="34" charset="0"/>
                <a:cs typeface="Cordia New" panose="020B0304020202020204" pitchFamily="34" charset="-34"/>
              </a:rPr>
              <a:t>định</a:t>
            </a:r>
            <a:r>
              <a:rPr lang="en-US" sz="1800" kern="100" dirty="0">
                <a:effectLst/>
                <a:latin typeface="Times New Roman" panose="02020603050405020304" pitchFamily="18" charset="0"/>
                <a:ea typeface="Calibri" panose="020F0502020204030204" pitchFamily="34" charset="0"/>
                <a:cs typeface="Cordia New" panose="020B0304020202020204" pitchFamily="34" charset="-34"/>
              </a:rPr>
              <a:t>.</a:t>
            </a:r>
            <a:endParaRPr lang="en-US" sz="1800" kern="100" dirty="0">
              <a:effectLst/>
              <a:latin typeface="Calibri" panose="020F0502020204030204" pitchFamily="34" charset="0"/>
              <a:ea typeface="Calibri" panose="020F0502020204030204" pitchFamily="34" charset="0"/>
              <a:cs typeface="Cordia New" panose="020B0304020202020204" pitchFamily="34" charset="-34"/>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443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8043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854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506625"/>
            <a:ext cx="4795800" cy="1572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065248"/>
            <a:ext cx="4795800" cy="393600"/>
          </a:xfrm>
          <a:prstGeom prst="rect">
            <a:avLst/>
          </a:prstGeom>
          <a:ln>
            <a:noFill/>
          </a:ln>
        </p:spPr>
        <p:txBody>
          <a:bodyPr spcFirstLastPara="1" wrap="square" lIns="91425" tIns="91425" rIns="91425" bIns="91425" anchor="t" anchorCtr="0">
            <a:noAutofit/>
          </a:bodyPr>
          <a:lstStyle>
            <a:lvl1pPr lvl="0">
              <a:lnSpc>
                <a:spcPct val="115000"/>
              </a:lnSpc>
              <a:spcBef>
                <a:spcPts val="0"/>
              </a:spcBef>
              <a:spcAft>
                <a:spcPts val="0"/>
              </a:spcAft>
              <a:buSzPts val="1400"/>
              <a:buNone/>
              <a:defRPr sz="1600"/>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grpSp>
        <p:nvGrpSpPr>
          <p:cNvPr id="11" name="Google Shape;11;p2"/>
          <p:cNvGrpSpPr/>
          <p:nvPr/>
        </p:nvGrpSpPr>
        <p:grpSpPr>
          <a:xfrm>
            <a:off x="5596702" y="3434381"/>
            <a:ext cx="2273475" cy="989600"/>
            <a:chOff x="5596702" y="3434381"/>
            <a:chExt cx="2273475" cy="989600"/>
          </a:xfrm>
        </p:grpSpPr>
        <p:sp>
          <p:nvSpPr>
            <p:cNvPr id="12" name="Google Shape;12;p2"/>
            <p:cNvSpPr/>
            <p:nvPr/>
          </p:nvSpPr>
          <p:spPr>
            <a:xfrm>
              <a:off x="7320933" y="3434381"/>
              <a:ext cx="549245" cy="544846"/>
            </a:xfrm>
            <a:custGeom>
              <a:avLst/>
              <a:gdLst/>
              <a:ahLst/>
              <a:cxnLst/>
              <a:rect l="l" t="t" r="r" b="b"/>
              <a:pathLst>
                <a:path w="240" h="238" extrusionOk="0">
                  <a:moveTo>
                    <a:pt x="237" y="182"/>
                  </a:moveTo>
                  <a:cubicBezTo>
                    <a:pt x="229" y="176"/>
                    <a:pt x="214" y="163"/>
                    <a:pt x="207" y="156"/>
                  </a:cubicBezTo>
                  <a:cubicBezTo>
                    <a:pt x="206" y="155"/>
                    <a:pt x="206" y="153"/>
                    <a:pt x="207" y="153"/>
                  </a:cubicBezTo>
                  <a:cubicBezTo>
                    <a:pt x="209" y="152"/>
                    <a:pt x="211" y="151"/>
                    <a:pt x="212" y="150"/>
                  </a:cubicBezTo>
                  <a:cubicBezTo>
                    <a:pt x="213" y="149"/>
                    <a:pt x="214" y="148"/>
                    <a:pt x="213" y="147"/>
                  </a:cubicBezTo>
                  <a:cubicBezTo>
                    <a:pt x="213" y="146"/>
                    <a:pt x="212" y="146"/>
                    <a:pt x="212" y="145"/>
                  </a:cubicBezTo>
                  <a:cubicBezTo>
                    <a:pt x="201" y="139"/>
                    <a:pt x="191" y="130"/>
                    <a:pt x="184" y="119"/>
                  </a:cubicBezTo>
                  <a:cubicBezTo>
                    <a:pt x="183" y="118"/>
                    <a:pt x="184" y="117"/>
                    <a:pt x="185" y="117"/>
                  </a:cubicBezTo>
                  <a:cubicBezTo>
                    <a:pt x="187" y="117"/>
                    <a:pt x="189" y="116"/>
                    <a:pt x="191" y="115"/>
                  </a:cubicBezTo>
                  <a:cubicBezTo>
                    <a:pt x="192" y="114"/>
                    <a:pt x="193" y="113"/>
                    <a:pt x="193" y="112"/>
                  </a:cubicBezTo>
                  <a:cubicBezTo>
                    <a:pt x="194" y="110"/>
                    <a:pt x="193" y="109"/>
                    <a:pt x="192" y="108"/>
                  </a:cubicBezTo>
                  <a:cubicBezTo>
                    <a:pt x="191" y="107"/>
                    <a:pt x="191" y="107"/>
                    <a:pt x="190" y="106"/>
                  </a:cubicBezTo>
                  <a:cubicBezTo>
                    <a:pt x="180" y="102"/>
                    <a:pt x="172" y="94"/>
                    <a:pt x="165" y="85"/>
                  </a:cubicBezTo>
                  <a:cubicBezTo>
                    <a:pt x="164" y="84"/>
                    <a:pt x="164" y="83"/>
                    <a:pt x="166" y="82"/>
                  </a:cubicBezTo>
                  <a:cubicBezTo>
                    <a:pt x="167" y="82"/>
                    <a:pt x="168" y="82"/>
                    <a:pt x="169" y="82"/>
                  </a:cubicBezTo>
                  <a:cubicBezTo>
                    <a:pt x="170" y="82"/>
                    <a:pt x="170" y="82"/>
                    <a:pt x="171" y="81"/>
                  </a:cubicBezTo>
                  <a:cubicBezTo>
                    <a:pt x="172" y="80"/>
                    <a:pt x="171" y="79"/>
                    <a:pt x="170" y="78"/>
                  </a:cubicBezTo>
                  <a:cubicBezTo>
                    <a:pt x="151" y="56"/>
                    <a:pt x="129" y="31"/>
                    <a:pt x="121" y="1"/>
                  </a:cubicBezTo>
                  <a:cubicBezTo>
                    <a:pt x="120" y="0"/>
                    <a:pt x="118" y="0"/>
                    <a:pt x="117" y="1"/>
                  </a:cubicBezTo>
                  <a:cubicBezTo>
                    <a:pt x="107" y="28"/>
                    <a:pt x="92" y="56"/>
                    <a:pt x="69" y="78"/>
                  </a:cubicBezTo>
                  <a:cubicBezTo>
                    <a:pt x="69" y="79"/>
                    <a:pt x="68" y="80"/>
                    <a:pt x="69" y="81"/>
                  </a:cubicBezTo>
                  <a:cubicBezTo>
                    <a:pt x="70" y="82"/>
                    <a:pt x="70" y="82"/>
                    <a:pt x="71" y="82"/>
                  </a:cubicBezTo>
                  <a:cubicBezTo>
                    <a:pt x="72" y="82"/>
                    <a:pt x="73" y="82"/>
                    <a:pt x="74" y="82"/>
                  </a:cubicBezTo>
                  <a:cubicBezTo>
                    <a:pt x="75" y="83"/>
                    <a:pt x="76" y="84"/>
                    <a:pt x="75" y="85"/>
                  </a:cubicBezTo>
                  <a:cubicBezTo>
                    <a:pt x="68" y="94"/>
                    <a:pt x="60" y="102"/>
                    <a:pt x="50" y="106"/>
                  </a:cubicBezTo>
                  <a:cubicBezTo>
                    <a:pt x="49" y="107"/>
                    <a:pt x="48" y="107"/>
                    <a:pt x="48" y="108"/>
                  </a:cubicBezTo>
                  <a:cubicBezTo>
                    <a:pt x="47" y="109"/>
                    <a:pt x="46" y="110"/>
                    <a:pt x="46" y="112"/>
                  </a:cubicBezTo>
                  <a:cubicBezTo>
                    <a:pt x="46" y="113"/>
                    <a:pt x="47" y="114"/>
                    <a:pt x="48" y="115"/>
                  </a:cubicBezTo>
                  <a:cubicBezTo>
                    <a:pt x="50" y="116"/>
                    <a:pt x="52" y="117"/>
                    <a:pt x="55" y="117"/>
                  </a:cubicBezTo>
                  <a:cubicBezTo>
                    <a:pt x="56" y="117"/>
                    <a:pt x="57" y="118"/>
                    <a:pt x="56" y="119"/>
                  </a:cubicBezTo>
                  <a:cubicBezTo>
                    <a:pt x="49" y="130"/>
                    <a:pt x="39" y="139"/>
                    <a:pt x="28" y="145"/>
                  </a:cubicBezTo>
                  <a:cubicBezTo>
                    <a:pt x="27" y="146"/>
                    <a:pt x="27" y="146"/>
                    <a:pt x="27" y="147"/>
                  </a:cubicBezTo>
                  <a:cubicBezTo>
                    <a:pt x="26" y="148"/>
                    <a:pt x="26" y="149"/>
                    <a:pt x="27" y="150"/>
                  </a:cubicBezTo>
                  <a:cubicBezTo>
                    <a:pt x="29" y="151"/>
                    <a:pt x="30" y="152"/>
                    <a:pt x="32" y="153"/>
                  </a:cubicBezTo>
                  <a:cubicBezTo>
                    <a:pt x="33" y="153"/>
                    <a:pt x="34" y="155"/>
                    <a:pt x="33" y="156"/>
                  </a:cubicBezTo>
                  <a:cubicBezTo>
                    <a:pt x="25" y="163"/>
                    <a:pt x="11" y="175"/>
                    <a:pt x="3" y="182"/>
                  </a:cubicBezTo>
                  <a:cubicBezTo>
                    <a:pt x="0" y="184"/>
                    <a:pt x="0" y="189"/>
                    <a:pt x="3" y="192"/>
                  </a:cubicBezTo>
                  <a:cubicBezTo>
                    <a:pt x="16" y="204"/>
                    <a:pt x="52" y="234"/>
                    <a:pt x="94" y="237"/>
                  </a:cubicBezTo>
                  <a:cubicBezTo>
                    <a:pt x="95" y="237"/>
                    <a:pt x="95" y="237"/>
                    <a:pt x="95" y="237"/>
                  </a:cubicBezTo>
                  <a:cubicBezTo>
                    <a:pt x="96" y="237"/>
                    <a:pt x="96" y="237"/>
                    <a:pt x="96" y="237"/>
                  </a:cubicBezTo>
                  <a:cubicBezTo>
                    <a:pt x="104" y="238"/>
                    <a:pt x="113" y="238"/>
                    <a:pt x="122" y="238"/>
                  </a:cubicBezTo>
                  <a:cubicBezTo>
                    <a:pt x="176" y="238"/>
                    <a:pt x="222" y="204"/>
                    <a:pt x="237" y="191"/>
                  </a:cubicBezTo>
                  <a:cubicBezTo>
                    <a:pt x="240" y="189"/>
                    <a:pt x="240" y="184"/>
                    <a:pt x="237" y="1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5596702" y="3874736"/>
              <a:ext cx="553640" cy="549244"/>
            </a:xfrm>
            <a:custGeom>
              <a:avLst/>
              <a:gdLst/>
              <a:ahLst/>
              <a:cxnLst/>
              <a:rect l="l" t="t" r="r" b="b"/>
              <a:pathLst>
                <a:path w="241" h="239" extrusionOk="0">
                  <a:moveTo>
                    <a:pt x="238" y="183"/>
                  </a:moveTo>
                  <a:cubicBezTo>
                    <a:pt x="230" y="176"/>
                    <a:pt x="215" y="164"/>
                    <a:pt x="207" y="156"/>
                  </a:cubicBezTo>
                  <a:cubicBezTo>
                    <a:pt x="206" y="155"/>
                    <a:pt x="207" y="154"/>
                    <a:pt x="208" y="153"/>
                  </a:cubicBezTo>
                  <a:cubicBezTo>
                    <a:pt x="210" y="153"/>
                    <a:pt x="212" y="152"/>
                    <a:pt x="213" y="150"/>
                  </a:cubicBezTo>
                  <a:cubicBezTo>
                    <a:pt x="214" y="150"/>
                    <a:pt x="215" y="149"/>
                    <a:pt x="214" y="147"/>
                  </a:cubicBezTo>
                  <a:cubicBezTo>
                    <a:pt x="213" y="146"/>
                    <a:pt x="213" y="146"/>
                    <a:pt x="212" y="146"/>
                  </a:cubicBezTo>
                  <a:cubicBezTo>
                    <a:pt x="201" y="139"/>
                    <a:pt x="191" y="130"/>
                    <a:pt x="184" y="120"/>
                  </a:cubicBezTo>
                  <a:cubicBezTo>
                    <a:pt x="183" y="119"/>
                    <a:pt x="184" y="117"/>
                    <a:pt x="185" y="117"/>
                  </a:cubicBezTo>
                  <a:cubicBezTo>
                    <a:pt x="188" y="117"/>
                    <a:pt x="190" y="117"/>
                    <a:pt x="192" y="116"/>
                  </a:cubicBezTo>
                  <a:cubicBezTo>
                    <a:pt x="193" y="115"/>
                    <a:pt x="194" y="114"/>
                    <a:pt x="194" y="112"/>
                  </a:cubicBezTo>
                  <a:cubicBezTo>
                    <a:pt x="194" y="111"/>
                    <a:pt x="193" y="110"/>
                    <a:pt x="192" y="109"/>
                  </a:cubicBezTo>
                  <a:cubicBezTo>
                    <a:pt x="192" y="108"/>
                    <a:pt x="191" y="107"/>
                    <a:pt x="190" y="107"/>
                  </a:cubicBezTo>
                  <a:cubicBezTo>
                    <a:pt x="180" y="102"/>
                    <a:pt x="172" y="94"/>
                    <a:pt x="165" y="86"/>
                  </a:cubicBezTo>
                  <a:cubicBezTo>
                    <a:pt x="164" y="85"/>
                    <a:pt x="165" y="83"/>
                    <a:pt x="166" y="83"/>
                  </a:cubicBezTo>
                  <a:cubicBezTo>
                    <a:pt x="167" y="83"/>
                    <a:pt x="168" y="83"/>
                    <a:pt x="169" y="83"/>
                  </a:cubicBezTo>
                  <a:cubicBezTo>
                    <a:pt x="170" y="83"/>
                    <a:pt x="171" y="82"/>
                    <a:pt x="171" y="82"/>
                  </a:cubicBezTo>
                  <a:cubicBezTo>
                    <a:pt x="172" y="81"/>
                    <a:pt x="172" y="80"/>
                    <a:pt x="171" y="79"/>
                  </a:cubicBezTo>
                  <a:cubicBezTo>
                    <a:pt x="152" y="56"/>
                    <a:pt x="129" y="32"/>
                    <a:pt x="121" y="2"/>
                  </a:cubicBezTo>
                  <a:cubicBezTo>
                    <a:pt x="121" y="0"/>
                    <a:pt x="119" y="0"/>
                    <a:pt x="118" y="2"/>
                  </a:cubicBezTo>
                  <a:cubicBezTo>
                    <a:pt x="108" y="29"/>
                    <a:pt x="92" y="56"/>
                    <a:pt x="70" y="79"/>
                  </a:cubicBezTo>
                  <a:cubicBezTo>
                    <a:pt x="69" y="79"/>
                    <a:pt x="68" y="81"/>
                    <a:pt x="70" y="82"/>
                  </a:cubicBezTo>
                  <a:cubicBezTo>
                    <a:pt x="70" y="82"/>
                    <a:pt x="71" y="83"/>
                    <a:pt x="71" y="83"/>
                  </a:cubicBezTo>
                  <a:cubicBezTo>
                    <a:pt x="72" y="83"/>
                    <a:pt x="73" y="83"/>
                    <a:pt x="74" y="83"/>
                  </a:cubicBezTo>
                  <a:cubicBezTo>
                    <a:pt x="76" y="83"/>
                    <a:pt x="76" y="85"/>
                    <a:pt x="76" y="86"/>
                  </a:cubicBezTo>
                  <a:cubicBezTo>
                    <a:pt x="69" y="94"/>
                    <a:pt x="61" y="102"/>
                    <a:pt x="51" y="107"/>
                  </a:cubicBezTo>
                  <a:cubicBezTo>
                    <a:pt x="50" y="107"/>
                    <a:pt x="49" y="108"/>
                    <a:pt x="48" y="109"/>
                  </a:cubicBezTo>
                  <a:cubicBezTo>
                    <a:pt x="47" y="110"/>
                    <a:pt x="47" y="111"/>
                    <a:pt x="47" y="112"/>
                  </a:cubicBezTo>
                  <a:cubicBezTo>
                    <a:pt x="47" y="114"/>
                    <a:pt x="48" y="115"/>
                    <a:pt x="49" y="116"/>
                  </a:cubicBezTo>
                  <a:cubicBezTo>
                    <a:pt x="51" y="117"/>
                    <a:pt x="53" y="117"/>
                    <a:pt x="55" y="117"/>
                  </a:cubicBezTo>
                  <a:cubicBezTo>
                    <a:pt x="57" y="117"/>
                    <a:pt x="57" y="119"/>
                    <a:pt x="57" y="120"/>
                  </a:cubicBezTo>
                  <a:cubicBezTo>
                    <a:pt x="49" y="130"/>
                    <a:pt x="40" y="139"/>
                    <a:pt x="29" y="146"/>
                  </a:cubicBezTo>
                  <a:cubicBezTo>
                    <a:pt x="28" y="146"/>
                    <a:pt x="27" y="146"/>
                    <a:pt x="27" y="147"/>
                  </a:cubicBezTo>
                  <a:cubicBezTo>
                    <a:pt x="26" y="149"/>
                    <a:pt x="27" y="150"/>
                    <a:pt x="28" y="150"/>
                  </a:cubicBezTo>
                  <a:cubicBezTo>
                    <a:pt x="29" y="152"/>
                    <a:pt x="31" y="153"/>
                    <a:pt x="33" y="153"/>
                  </a:cubicBezTo>
                  <a:cubicBezTo>
                    <a:pt x="34" y="154"/>
                    <a:pt x="34" y="155"/>
                    <a:pt x="33" y="156"/>
                  </a:cubicBezTo>
                  <a:cubicBezTo>
                    <a:pt x="26" y="164"/>
                    <a:pt x="11" y="176"/>
                    <a:pt x="3" y="182"/>
                  </a:cubicBezTo>
                  <a:cubicBezTo>
                    <a:pt x="0" y="185"/>
                    <a:pt x="0" y="190"/>
                    <a:pt x="3" y="192"/>
                  </a:cubicBezTo>
                  <a:cubicBezTo>
                    <a:pt x="16" y="205"/>
                    <a:pt x="53" y="234"/>
                    <a:pt x="95" y="237"/>
                  </a:cubicBezTo>
                  <a:cubicBezTo>
                    <a:pt x="95" y="238"/>
                    <a:pt x="95" y="238"/>
                    <a:pt x="96" y="238"/>
                  </a:cubicBezTo>
                  <a:cubicBezTo>
                    <a:pt x="96" y="238"/>
                    <a:pt x="96" y="238"/>
                    <a:pt x="96" y="238"/>
                  </a:cubicBezTo>
                  <a:cubicBezTo>
                    <a:pt x="105" y="238"/>
                    <a:pt x="114" y="239"/>
                    <a:pt x="123" y="239"/>
                  </a:cubicBezTo>
                  <a:cubicBezTo>
                    <a:pt x="177" y="239"/>
                    <a:pt x="222" y="205"/>
                    <a:pt x="238" y="192"/>
                  </a:cubicBezTo>
                  <a:cubicBezTo>
                    <a:pt x="241" y="189"/>
                    <a:pt x="241" y="185"/>
                    <a:pt x="238" y="1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6928565" y="3472228"/>
              <a:ext cx="553637" cy="544848"/>
            </a:xfrm>
            <a:custGeom>
              <a:avLst/>
              <a:gdLst/>
              <a:ahLst/>
              <a:cxnLst/>
              <a:rect l="l" t="t" r="r" b="b"/>
              <a:pathLst>
                <a:path w="240" h="239" extrusionOk="0">
                  <a:moveTo>
                    <a:pt x="237" y="183"/>
                  </a:moveTo>
                  <a:cubicBezTo>
                    <a:pt x="229" y="176"/>
                    <a:pt x="214" y="164"/>
                    <a:pt x="207" y="156"/>
                  </a:cubicBezTo>
                  <a:cubicBezTo>
                    <a:pt x="206" y="155"/>
                    <a:pt x="206" y="154"/>
                    <a:pt x="208" y="153"/>
                  </a:cubicBezTo>
                  <a:cubicBezTo>
                    <a:pt x="209" y="153"/>
                    <a:pt x="211" y="152"/>
                    <a:pt x="213" y="150"/>
                  </a:cubicBezTo>
                  <a:cubicBezTo>
                    <a:pt x="213" y="150"/>
                    <a:pt x="214" y="149"/>
                    <a:pt x="213" y="147"/>
                  </a:cubicBezTo>
                  <a:cubicBezTo>
                    <a:pt x="213" y="147"/>
                    <a:pt x="212" y="146"/>
                    <a:pt x="212" y="146"/>
                  </a:cubicBezTo>
                  <a:cubicBezTo>
                    <a:pt x="201" y="139"/>
                    <a:pt x="191" y="130"/>
                    <a:pt x="184" y="120"/>
                  </a:cubicBezTo>
                  <a:cubicBezTo>
                    <a:pt x="183" y="119"/>
                    <a:pt x="184" y="117"/>
                    <a:pt x="185" y="117"/>
                  </a:cubicBezTo>
                  <a:cubicBezTo>
                    <a:pt x="187" y="117"/>
                    <a:pt x="190" y="117"/>
                    <a:pt x="191" y="116"/>
                  </a:cubicBezTo>
                  <a:cubicBezTo>
                    <a:pt x="192" y="115"/>
                    <a:pt x="193" y="114"/>
                    <a:pt x="193" y="112"/>
                  </a:cubicBezTo>
                  <a:cubicBezTo>
                    <a:pt x="194" y="111"/>
                    <a:pt x="193" y="110"/>
                    <a:pt x="192" y="109"/>
                  </a:cubicBezTo>
                  <a:cubicBezTo>
                    <a:pt x="191" y="108"/>
                    <a:pt x="191" y="107"/>
                    <a:pt x="190" y="107"/>
                  </a:cubicBezTo>
                  <a:cubicBezTo>
                    <a:pt x="180" y="102"/>
                    <a:pt x="172" y="94"/>
                    <a:pt x="165" y="86"/>
                  </a:cubicBezTo>
                  <a:cubicBezTo>
                    <a:pt x="164" y="85"/>
                    <a:pt x="165" y="83"/>
                    <a:pt x="166" y="83"/>
                  </a:cubicBezTo>
                  <a:cubicBezTo>
                    <a:pt x="167" y="83"/>
                    <a:pt x="168" y="83"/>
                    <a:pt x="169" y="83"/>
                  </a:cubicBezTo>
                  <a:cubicBezTo>
                    <a:pt x="170" y="83"/>
                    <a:pt x="170" y="82"/>
                    <a:pt x="171" y="82"/>
                  </a:cubicBezTo>
                  <a:cubicBezTo>
                    <a:pt x="172" y="81"/>
                    <a:pt x="171" y="80"/>
                    <a:pt x="170" y="79"/>
                  </a:cubicBezTo>
                  <a:cubicBezTo>
                    <a:pt x="151" y="56"/>
                    <a:pt x="129" y="32"/>
                    <a:pt x="121" y="2"/>
                  </a:cubicBezTo>
                  <a:cubicBezTo>
                    <a:pt x="120" y="0"/>
                    <a:pt x="118" y="0"/>
                    <a:pt x="118" y="2"/>
                  </a:cubicBezTo>
                  <a:cubicBezTo>
                    <a:pt x="107" y="29"/>
                    <a:pt x="92" y="56"/>
                    <a:pt x="69" y="79"/>
                  </a:cubicBezTo>
                  <a:cubicBezTo>
                    <a:pt x="69" y="80"/>
                    <a:pt x="68" y="81"/>
                    <a:pt x="69" y="82"/>
                  </a:cubicBezTo>
                  <a:cubicBezTo>
                    <a:pt x="70" y="82"/>
                    <a:pt x="70" y="83"/>
                    <a:pt x="71" y="83"/>
                  </a:cubicBezTo>
                  <a:cubicBezTo>
                    <a:pt x="72" y="83"/>
                    <a:pt x="73" y="83"/>
                    <a:pt x="74" y="83"/>
                  </a:cubicBezTo>
                  <a:cubicBezTo>
                    <a:pt x="75" y="83"/>
                    <a:pt x="76" y="85"/>
                    <a:pt x="75" y="86"/>
                  </a:cubicBezTo>
                  <a:cubicBezTo>
                    <a:pt x="68" y="94"/>
                    <a:pt x="60" y="102"/>
                    <a:pt x="50" y="107"/>
                  </a:cubicBezTo>
                  <a:cubicBezTo>
                    <a:pt x="49" y="107"/>
                    <a:pt x="48" y="108"/>
                    <a:pt x="48" y="109"/>
                  </a:cubicBezTo>
                  <a:cubicBezTo>
                    <a:pt x="47" y="110"/>
                    <a:pt x="46" y="111"/>
                    <a:pt x="46" y="112"/>
                  </a:cubicBezTo>
                  <a:cubicBezTo>
                    <a:pt x="46" y="114"/>
                    <a:pt x="47" y="115"/>
                    <a:pt x="48" y="116"/>
                  </a:cubicBezTo>
                  <a:cubicBezTo>
                    <a:pt x="50" y="117"/>
                    <a:pt x="53" y="117"/>
                    <a:pt x="55" y="117"/>
                  </a:cubicBezTo>
                  <a:cubicBezTo>
                    <a:pt x="56" y="117"/>
                    <a:pt x="57" y="119"/>
                    <a:pt x="56" y="120"/>
                  </a:cubicBezTo>
                  <a:cubicBezTo>
                    <a:pt x="49" y="130"/>
                    <a:pt x="39" y="139"/>
                    <a:pt x="28" y="146"/>
                  </a:cubicBezTo>
                  <a:cubicBezTo>
                    <a:pt x="27" y="146"/>
                    <a:pt x="27" y="147"/>
                    <a:pt x="27" y="147"/>
                  </a:cubicBezTo>
                  <a:cubicBezTo>
                    <a:pt x="26" y="149"/>
                    <a:pt x="26" y="150"/>
                    <a:pt x="27" y="150"/>
                  </a:cubicBezTo>
                  <a:cubicBezTo>
                    <a:pt x="29" y="152"/>
                    <a:pt x="30" y="153"/>
                    <a:pt x="32" y="153"/>
                  </a:cubicBezTo>
                  <a:cubicBezTo>
                    <a:pt x="33" y="154"/>
                    <a:pt x="34" y="155"/>
                    <a:pt x="33" y="156"/>
                  </a:cubicBezTo>
                  <a:cubicBezTo>
                    <a:pt x="25" y="164"/>
                    <a:pt x="11" y="176"/>
                    <a:pt x="3" y="182"/>
                  </a:cubicBezTo>
                  <a:cubicBezTo>
                    <a:pt x="0" y="185"/>
                    <a:pt x="0" y="190"/>
                    <a:pt x="3" y="192"/>
                  </a:cubicBezTo>
                  <a:cubicBezTo>
                    <a:pt x="16" y="205"/>
                    <a:pt x="52" y="234"/>
                    <a:pt x="94" y="238"/>
                  </a:cubicBezTo>
                  <a:cubicBezTo>
                    <a:pt x="95" y="238"/>
                    <a:pt x="95" y="238"/>
                    <a:pt x="95" y="238"/>
                  </a:cubicBezTo>
                  <a:cubicBezTo>
                    <a:pt x="96" y="238"/>
                    <a:pt x="96" y="238"/>
                    <a:pt x="96" y="238"/>
                  </a:cubicBezTo>
                  <a:cubicBezTo>
                    <a:pt x="104" y="238"/>
                    <a:pt x="113" y="239"/>
                    <a:pt x="122" y="239"/>
                  </a:cubicBezTo>
                  <a:cubicBezTo>
                    <a:pt x="176" y="239"/>
                    <a:pt x="222" y="205"/>
                    <a:pt x="237" y="192"/>
                  </a:cubicBezTo>
                  <a:cubicBezTo>
                    <a:pt x="240" y="189"/>
                    <a:pt x="240" y="185"/>
                    <a:pt x="237" y="1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5897736" y="3754326"/>
              <a:ext cx="553637" cy="549244"/>
            </a:xfrm>
            <a:custGeom>
              <a:avLst/>
              <a:gdLst/>
              <a:ahLst/>
              <a:cxnLst/>
              <a:rect l="l" t="t" r="r" b="b"/>
              <a:pathLst>
                <a:path w="240" h="239" extrusionOk="0">
                  <a:moveTo>
                    <a:pt x="237" y="183"/>
                  </a:moveTo>
                  <a:cubicBezTo>
                    <a:pt x="229" y="176"/>
                    <a:pt x="214" y="164"/>
                    <a:pt x="207" y="156"/>
                  </a:cubicBezTo>
                  <a:cubicBezTo>
                    <a:pt x="206" y="155"/>
                    <a:pt x="206" y="154"/>
                    <a:pt x="208" y="153"/>
                  </a:cubicBezTo>
                  <a:cubicBezTo>
                    <a:pt x="209" y="153"/>
                    <a:pt x="211" y="152"/>
                    <a:pt x="213" y="150"/>
                  </a:cubicBezTo>
                  <a:cubicBezTo>
                    <a:pt x="213" y="150"/>
                    <a:pt x="214" y="149"/>
                    <a:pt x="213" y="147"/>
                  </a:cubicBezTo>
                  <a:cubicBezTo>
                    <a:pt x="213" y="147"/>
                    <a:pt x="212" y="146"/>
                    <a:pt x="212" y="146"/>
                  </a:cubicBezTo>
                  <a:cubicBezTo>
                    <a:pt x="201" y="139"/>
                    <a:pt x="191" y="130"/>
                    <a:pt x="184" y="120"/>
                  </a:cubicBezTo>
                  <a:cubicBezTo>
                    <a:pt x="183" y="119"/>
                    <a:pt x="184" y="117"/>
                    <a:pt x="185" y="117"/>
                  </a:cubicBezTo>
                  <a:cubicBezTo>
                    <a:pt x="187" y="117"/>
                    <a:pt x="190" y="117"/>
                    <a:pt x="191" y="116"/>
                  </a:cubicBezTo>
                  <a:cubicBezTo>
                    <a:pt x="192" y="115"/>
                    <a:pt x="193" y="114"/>
                    <a:pt x="193" y="112"/>
                  </a:cubicBezTo>
                  <a:cubicBezTo>
                    <a:pt x="194" y="111"/>
                    <a:pt x="193" y="110"/>
                    <a:pt x="192" y="109"/>
                  </a:cubicBezTo>
                  <a:cubicBezTo>
                    <a:pt x="191" y="108"/>
                    <a:pt x="191" y="107"/>
                    <a:pt x="190" y="107"/>
                  </a:cubicBezTo>
                  <a:cubicBezTo>
                    <a:pt x="180" y="102"/>
                    <a:pt x="172" y="94"/>
                    <a:pt x="165" y="86"/>
                  </a:cubicBezTo>
                  <a:cubicBezTo>
                    <a:pt x="164" y="85"/>
                    <a:pt x="165" y="83"/>
                    <a:pt x="166" y="83"/>
                  </a:cubicBezTo>
                  <a:cubicBezTo>
                    <a:pt x="167" y="83"/>
                    <a:pt x="168" y="83"/>
                    <a:pt x="169" y="83"/>
                  </a:cubicBezTo>
                  <a:cubicBezTo>
                    <a:pt x="170" y="83"/>
                    <a:pt x="170" y="82"/>
                    <a:pt x="171" y="82"/>
                  </a:cubicBezTo>
                  <a:cubicBezTo>
                    <a:pt x="172" y="81"/>
                    <a:pt x="171" y="80"/>
                    <a:pt x="170" y="79"/>
                  </a:cubicBezTo>
                  <a:cubicBezTo>
                    <a:pt x="151" y="56"/>
                    <a:pt x="129" y="32"/>
                    <a:pt x="121" y="2"/>
                  </a:cubicBezTo>
                  <a:cubicBezTo>
                    <a:pt x="120" y="0"/>
                    <a:pt x="118" y="0"/>
                    <a:pt x="118" y="2"/>
                  </a:cubicBezTo>
                  <a:cubicBezTo>
                    <a:pt x="107" y="29"/>
                    <a:pt x="92" y="56"/>
                    <a:pt x="69" y="79"/>
                  </a:cubicBezTo>
                  <a:cubicBezTo>
                    <a:pt x="69" y="80"/>
                    <a:pt x="68" y="81"/>
                    <a:pt x="69" y="82"/>
                  </a:cubicBezTo>
                  <a:cubicBezTo>
                    <a:pt x="70" y="82"/>
                    <a:pt x="70" y="83"/>
                    <a:pt x="71" y="83"/>
                  </a:cubicBezTo>
                  <a:cubicBezTo>
                    <a:pt x="72" y="83"/>
                    <a:pt x="73" y="83"/>
                    <a:pt x="74" y="83"/>
                  </a:cubicBezTo>
                  <a:cubicBezTo>
                    <a:pt x="75" y="83"/>
                    <a:pt x="76" y="85"/>
                    <a:pt x="75" y="86"/>
                  </a:cubicBezTo>
                  <a:cubicBezTo>
                    <a:pt x="68" y="94"/>
                    <a:pt x="60" y="102"/>
                    <a:pt x="50" y="107"/>
                  </a:cubicBezTo>
                  <a:cubicBezTo>
                    <a:pt x="49" y="107"/>
                    <a:pt x="48" y="108"/>
                    <a:pt x="48" y="109"/>
                  </a:cubicBezTo>
                  <a:cubicBezTo>
                    <a:pt x="47" y="110"/>
                    <a:pt x="46" y="111"/>
                    <a:pt x="46" y="112"/>
                  </a:cubicBezTo>
                  <a:cubicBezTo>
                    <a:pt x="46" y="114"/>
                    <a:pt x="47" y="115"/>
                    <a:pt x="48" y="116"/>
                  </a:cubicBezTo>
                  <a:cubicBezTo>
                    <a:pt x="50" y="117"/>
                    <a:pt x="53" y="117"/>
                    <a:pt x="55" y="117"/>
                  </a:cubicBezTo>
                  <a:cubicBezTo>
                    <a:pt x="56" y="117"/>
                    <a:pt x="57" y="119"/>
                    <a:pt x="56" y="120"/>
                  </a:cubicBezTo>
                  <a:cubicBezTo>
                    <a:pt x="49" y="130"/>
                    <a:pt x="39" y="139"/>
                    <a:pt x="28" y="146"/>
                  </a:cubicBezTo>
                  <a:cubicBezTo>
                    <a:pt x="27" y="146"/>
                    <a:pt x="27" y="147"/>
                    <a:pt x="27" y="147"/>
                  </a:cubicBezTo>
                  <a:cubicBezTo>
                    <a:pt x="26" y="149"/>
                    <a:pt x="26" y="150"/>
                    <a:pt x="27" y="150"/>
                  </a:cubicBezTo>
                  <a:cubicBezTo>
                    <a:pt x="29" y="152"/>
                    <a:pt x="30" y="153"/>
                    <a:pt x="32" y="153"/>
                  </a:cubicBezTo>
                  <a:cubicBezTo>
                    <a:pt x="33" y="154"/>
                    <a:pt x="34" y="155"/>
                    <a:pt x="33" y="156"/>
                  </a:cubicBezTo>
                  <a:cubicBezTo>
                    <a:pt x="25" y="164"/>
                    <a:pt x="11" y="176"/>
                    <a:pt x="3" y="182"/>
                  </a:cubicBezTo>
                  <a:cubicBezTo>
                    <a:pt x="0" y="185"/>
                    <a:pt x="0" y="190"/>
                    <a:pt x="3" y="192"/>
                  </a:cubicBezTo>
                  <a:cubicBezTo>
                    <a:pt x="16" y="205"/>
                    <a:pt x="52" y="234"/>
                    <a:pt x="94" y="238"/>
                  </a:cubicBezTo>
                  <a:cubicBezTo>
                    <a:pt x="95" y="238"/>
                    <a:pt x="95" y="238"/>
                    <a:pt x="95" y="238"/>
                  </a:cubicBezTo>
                  <a:cubicBezTo>
                    <a:pt x="96" y="238"/>
                    <a:pt x="96" y="238"/>
                    <a:pt x="96" y="238"/>
                  </a:cubicBezTo>
                  <a:cubicBezTo>
                    <a:pt x="104" y="238"/>
                    <a:pt x="113" y="239"/>
                    <a:pt x="122" y="239"/>
                  </a:cubicBezTo>
                  <a:cubicBezTo>
                    <a:pt x="176" y="239"/>
                    <a:pt x="222" y="205"/>
                    <a:pt x="237" y="192"/>
                  </a:cubicBezTo>
                  <a:cubicBezTo>
                    <a:pt x="240" y="189"/>
                    <a:pt x="240" y="185"/>
                    <a:pt x="237" y="18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 name="Google Shape;16;p2"/>
          <p:cNvSpPr/>
          <p:nvPr/>
        </p:nvSpPr>
        <p:spPr>
          <a:xfrm rot="-188909">
            <a:off x="4110100" y="3934831"/>
            <a:ext cx="5231349" cy="1897113"/>
          </a:xfrm>
          <a:custGeom>
            <a:avLst/>
            <a:gdLst/>
            <a:ahLst/>
            <a:cxnLst/>
            <a:rect l="l" t="t" r="r" b="b"/>
            <a:pathLst>
              <a:path w="2235" h="1087" extrusionOk="0">
                <a:moveTo>
                  <a:pt x="0" y="951"/>
                </a:moveTo>
                <a:cubicBezTo>
                  <a:pt x="8" y="882"/>
                  <a:pt x="52" y="824"/>
                  <a:pt x="94" y="770"/>
                </a:cubicBezTo>
                <a:cubicBezTo>
                  <a:pt x="230" y="597"/>
                  <a:pt x="368" y="421"/>
                  <a:pt x="547" y="294"/>
                </a:cubicBezTo>
                <a:cubicBezTo>
                  <a:pt x="792" y="119"/>
                  <a:pt x="1097" y="47"/>
                  <a:pt x="1397" y="23"/>
                </a:cubicBezTo>
                <a:cubicBezTo>
                  <a:pt x="1677" y="0"/>
                  <a:pt x="1960" y="16"/>
                  <a:pt x="2235" y="69"/>
                </a:cubicBezTo>
                <a:cubicBezTo>
                  <a:pt x="2235" y="1087"/>
                  <a:pt x="2235" y="1087"/>
                  <a:pt x="2235" y="1087"/>
                </a:cubicBezTo>
                <a:lnTo>
                  <a:pt x="0" y="95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7" name="Google Shape;17;p2"/>
          <p:cNvGrpSpPr/>
          <p:nvPr/>
        </p:nvGrpSpPr>
        <p:grpSpPr>
          <a:xfrm>
            <a:off x="8260435" y="3318863"/>
            <a:ext cx="906067" cy="660370"/>
            <a:chOff x="4487685" y="3503863"/>
            <a:chExt cx="906067" cy="660370"/>
          </a:xfrm>
        </p:grpSpPr>
        <p:sp>
          <p:nvSpPr>
            <p:cNvPr id="18" name="Google Shape;18;p2"/>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7" name="Google Shape;27;p2"/>
          <p:cNvGrpSpPr/>
          <p:nvPr/>
        </p:nvGrpSpPr>
        <p:grpSpPr>
          <a:xfrm>
            <a:off x="7350074" y="4303587"/>
            <a:ext cx="1793917" cy="595878"/>
            <a:chOff x="-148549" y="482682"/>
            <a:chExt cx="3017014" cy="1364189"/>
          </a:xfrm>
        </p:grpSpPr>
        <p:sp>
          <p:nvSpPr>
            <p:cNvPr id="28" name="Google Shape;28;p2"/>
            <p:cNvSpPr/>
            <p:nvPr/>
          </p:nvSpPr>
          <p:spPr>
            <a:xfrm>
              <a:off x="-21517" y="1370517"/>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2"/>
            <p:cNvSpPr/>
            <p:nvPr/>
          </p:nvSpPr>
          <p:spPr>
            <a:xfrm>
              <a:off x="111865" y="1179977"/>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2"/>
            <p:cNvSpPr/>
            <p:nvPr/>
          </p:nvSpPr>
          <p:spPr>
            <a:xfrm>
              <a:off x="-148549" y="906867"/>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2"/>
            <p:cNvSpPr/>
            <p:nvPr/>
          </p:nvSpPr>
          <p:spPr>
            <a:xfrm>
              <a:off x="417540" y="504259"/>
              <a:ext cx="279470" cy="25405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2"/>
            <p:cNvSpPr/>
            <p:nvPr/>
          </p:nvSpPr>
          <p:spPr>
            <a:xfrm>
              <a:off x="2233301" y="1014842"/>
              <a:ext cx="362044" cy="292162"/>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2"/>
            <p:cNvSpPr/>
            <p:nvPr/>
          </p:nvSpPr>
          <p:spPr>
            <a:xfrm>
              <a:off x="2569938" y="1510247"/>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575534" y="1116463"/>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2182488" y="1675382"/>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2709673" y="1211732"/>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2303179" y="482682"/>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 name="Google Shape;38;p2"/>
          <p:cNvGrpSpPr/>
          <p:nvPr/>
        </p:nvGrpSpPr>
        <p:grpSpPr>
          <a:xfrm>
            <a:off x="-504674" y="239000"/>
            <a:ext cx="10021950" cy="3952637"/>
            <a:chOff x="-504674" y="239000"/>
            <a:chExt cx="10021950" cy="3952637"/>
          </a:xfrm>
        </p:grpSpPr>
        <p:grpSp>
          <p:nvGrpSpPr>
            <p:cNvPr id="39" name="Google Shape;39;p2"/>
            <p:cNvGrpSpPr/>
            <p:nvPr/>
          </p:nvGrpSpPr>
          <p:grpSpPr>
            <a:xfrm>
              <a:off x="-504674" y="1611925"/>
              <a:ext cx="10021950" cy="2579712"/>
              <a:chOff x="-504674" y="1611925"/>
              <a:chExt cx="10021950" cy="2579712"/>
            </a:xfrm>
          </p:grpSpPr>
          <p:sp>
            <p:nvSpPr>
              <p:cNvPr id="40" name="Google Shape;40;p2"/>
              <p:cNvSpPr/>
              <p:nvPr/>
            </p:nvSpPr>
            <p:spPr>
              <a:xfrm>
                <a:off x="8473051" y="1611925"/>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504674" y="386626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 name="Google Shape;42;p2"/>
            <p:cNvSpPr/>
            <p:nvPr/>
          </p:nvSpPr>
          <p:spPr>
            <a:xfrm>
              <a:off x="2825399" y="239000"/>
              <a:ext cx="1928774" cy="60100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710"/>
        <p:cNvGrpSpPr/>
        <p:nvPr/>
      </p:nvGrpSpPr>
      <p:grpSpPr>
        <a:xfrm>
          <a:off x="0" y="0"/>
          <a:ext cx="0" cy="0"/>
          <a:chOff x="0" y="0"/>
          <a:chExt cx="0" cy="0"/>
        </a:xfrm>
      </p:grpSpPr>
      <p:sp>
        <p:nvSpPr>
          <p:cNvPr id="711" name="Google Shape;711;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712" name="Google Shape;712;p15"/>
          <p:cNvGrpSpPr/>
          <p:nvPr/>
        </p:nvGrpSpPr>
        <p:grpSpPr>
          <a:xfrm>
            <a:off x="-3" y="4505851"/>
            <a:ext cx="679182" cy="549244"/>
            <a:chOff x="-3" y="4505851"/>
            <a:chExt cx="679182" cy="549244"/>
          </a:xfrm>
        </p:grpSpPr>
        <p:sp>
          <p:nvSpPr>
            <p:cNvPr id="713" name="Google Shape;713;p15"/>
            <p:cNvSpPr/>
            <p:nvPr/>
          </p:nvSpPr>
          <p:spPr>
            <a:xfrm>
              <a:off x="67986" y="4505851"/>
              <a:ext cx="553637" cy="549244"/>
            </a:xfrm>
            <a:custGeom>
              <a:avLst/>
              <a:gdLst/>
              <a:ahLst/>
              <a:cxnLst/>
              <a:rect l="l" t="t" r="r" b="b"/>
              <a:pathLst>
                <a:path w="240" h="239" extrusionOk="0">
                  <a:moveTo>
                    <a:pt x="237" y="183"/>
                  </a:moveTo>
                  <a:cubicBezTo>
                    <a:pt x="229" y="176"/>
                    <a:pt x="214" y="164"/>
                    <a:pt x="207" y="156"/>
                  </a:cubicBezTo>
                  <a:cubicBezTo>
                    <a:pt x="206" y="155"/>
                    <a:pt x="206" y="154"/>
                    <a:pt x="208" y="153"/>
                  </a:cubicBezTo>
                  <a:cubicBezTo>
                    <a:pt x="209" y="153"/>
                    <a:pt x="211" y="152"/>
                    <a:pt x="213" y="150"/>
                  </a:cubicBezTo>
                  <a:cubicBezTo>
                    <a:pt x="213" y="150"/>
                    <a:pt x="214" y="149"/>
                    <a:pt x="213" y="147"/>
                  </a:cubicBezTo>
                  <a:cubicBezTo>
                    <a:pt x="213" y="147"/>
                    <a:pt x="212" y="146"/>
                    <a:pt x="212" y="146"/>
                  </a:cubicBezTo>
                  <a:cubicBezTo>
                    <a:pt x="201" y="139"/>
                    <a:pt x="191" y="130"/>
                    <a:pt x="184" y="120"/>
                  </a:cubicBezTo>
                  <a:cubicBezTo>
                    <a:pt x="183" y="119"/>
                    <a:pt x="184" y="117"/>
                    <a:pt x="185" y="117"/>
                  </a:cubicBezTo>
                  <a:cubicBezTo>
                    <a:pt x="187" y="117"/>
                    <a:pt x="190" y="117"/>
                    <a:pt x="191" y="116"/>
                  </a:cubicBezTo>
                  <a:cubicBezTo>
                    <a:pt x="192" y="115"/>
                    <a:pt x="193" y="114"/>
                    <a:pt x="193" y="112"/>
                  </a:cubicBezTo>
                  <a:cubicBezTo>
                    <a:pt x="194" y="111"/>
                    <a:pt x="193" y="110"/>
                    <a:pt x="192" y="109"/>
                  </a:cubicBezTo>
                  <a:cubicBezTo>
                    <a:pt x="191" y="108"/>
                    <a:pt x="191" y="107"/>
                    <a:pt x="190" y="107"/>
                  </a:cubicBezTo>
                  <a:cubicBezTo>
                    <a:pt x="180" y="102"/>
                    <a:pt x="172" y="94"/>
                    <a:pt x="165" y="86"/>
                  </a:cubicBezTo>
                  <a:cubicBezTo>
                    <a:pt x="164" y="85"/>
                    <a:pt x="165" y="83"/>
                    <a:pt x="166" y="83"/>
                  </a:cubicBezTo>
                  <a:cubicBezTo>
                    <a:pt x="167" y="83"/>
                    <a:pt x="168" y="83"/>
                    <a:pt x="169" y="83"/>
                  </a:cubicBezTo>
                  <a:cubicBezTo>
                    <a:pt x="170" y="83"/>
                    <a:pt x="170" y="82"/>
                    <a:pt x="171" y="82"/>
                  </a:cubicBezTo>
                  <a:cubicBezTo>
                    <a:pt x="172" y="81"/>
                    <a:pt x="171" y="80"/>
                    <a:pt x="170" y="79"/>
                  </a:cubicBezTo>
                  <a:cubicBezTo>
                    <a:pt x="151" y="56"/>
                    <a:pt x="129" y="32"/>
                    <a:pt x="121" y="2"/>
                  </a:cubicBezTo>
                  <a:cubicBezTo>
                    <a:pt x="120" y="0"/>
                    <a:pt x="118" y="0"/>
                    <a:pt x="118" y="2"/>
                  </a:cubicBezTo>
                  <a:cubicBezTo>
                    <a:pt x="107" y="29"/>
                    <a:pt x="92" y="56"/>
                    <a:pt x="69" y="79"/>
                  </a:cubicBezTo>
                  <a:cubicBezTo>
                    <a:pt x="69" y="80"/>
                    <a:pt x="68" y="81"/>
                    <a:pt x="69" y="82"/>
                  </a:cubicBezTo>
                  <a:cubicBezTo>
                    <a:pt x="70" y="82"/>
                    <a:pt x="70" y="83"/>
                    <a:pt x="71" y="83"/>
                  </a:cubicBezTo>
                  <a:cubicBezTo>
                    <a:pt x="72" y="83"/>
                    <a:pt x="73" y="83"/>
                    <a:pt x="74" y="83"/>
                  </a:cubicBezTo>
                  <a:cubicBezTo>
                    <a:pt x="75" y="83"/>
                    <a:pt x="76" y="85"/>
                    <a:pt x="75" y="86"/>
                  </a:cubicBezTo>
                  <a:cubicBezTo>
                    <a:pt x="68" y="94"/>
                    <a:pt x="60" y="102"/>
                    <a:pt x="50" y="107"/>
                  </a:cubicBezTo>
                  <a:cubicBezTo>
                    <a:pt x="49" y="107"/>
                    <a:pt x="48" y="108"/>
                    <a:pt x="48" y="109"/>
                  </a:cubicBezTo>
                  <a:cubicBezTo>
                    <a:pt x="47" y="110"/>
                    <a:pt x="46" y="111"/>
                    <a:pt x="46" y="112"/>
                  </a:cubicBezTo>
                  <a:cubicBezTo>
                    <a:pt x="46" y="114"/>
                    <a:pt x="47" y="115"/>
                    <a:pt x="48" y="116"/>
                  </a:cubicBezTo>
                  <a:cubicBezTo>
                    <a:pt x="50" y="117"/>
                    <a:pt x="53" y="117"/>
                    <a:pt x="55" y="117"/>
                  </a:cubicBezTo>
                  <a:cubicBezTo>
                    <a:pt x="56" y="117"/>
                    <a:pt x="57" y="119"/>
                    <a:pt x="56" y="120"/>
                  </a:cubicBezTo>
                  <a:cubicBezTo>
                    <a:pt x="49" y="130"/>
                    <a:pt x="39" y="139"/>
                    <a:pt x="28" y="146"/>
                  </a:cubicBezTo>
                  <a:cubicBezTo>
                    <a:pt x="27" y="146"/>
                    <a:pt x="27" y="147"/>
                    <a:pt x="27" y="147"/>
                  </a:cubicBezTo>
                  <a:cubicBezTo>
                    <a:pt x="26" y="149"/>
                    <a:pt x="26" y="150"/>
                    <a:pt x="27" y="150"/>
                  </a:cubicBezTo>
                  <a:cubicBezTo>
                    <a:pt x="29" y="152"/>
                    <a:pt x="30" y="153"/>
                    <a:pt x="32" y="153"/>
                  </a:cubicBezTo>
                  <a:cubicBezTo>
                    <a:pt x="33" y="154"/>
                    <a:pt x="34" y="155"/>
                    <a:pt x="33" y="156"/>
                  </a:cubicBezTo>
                  <a:cubicBezTo>
                    <a:pt x="25" y="164"/>
                    <a:pt x="11" y="176"/>
                    <a:pt x="3" y="182"/>
                  </a:cubicBezTo>
                  <a:cubicBezTo>
                    <a:pt x="0" y="185"/>
                    <a:pt x="0" y="190"/>
                    <a:pt x="3" y="192"/>
                  </a:cubicBezTo>
                  <a:cubicBezTo>
                    <a:pt x="16" y="205"/>
                    <a:pt x="52" y="234"/>
                    <a:pt x="94" y="238"/>
                  </a:cubicBezTo>
                  <a:cubicBezTo>
                    <a:pt x="95" y="238"/>
                    <a:pt x="95" y="238"/>
                    <a:pt x="95" y="238"/>
                  </a:cubicBezTo>
                  <a:cubicBezTo>
                    <a:pt x="96" y="238"/>
                    <a:pt x="96" y="238"/>
                    <a:pt x="96" y="238"/>
                  </a:cubicBezTo>
                  <a:cubicBezTo>
                    <a:pt x="104" y="238"/>
                    <a:pt x="113" y="239"/>
                    <a:pt x="122" y="239"/>
                  </a:cubicBezTo>
                  <a:cubicBezTo>
                    <a:pt x="176" y="239"/>
                    <a:pt x="222" y="205"/>
                    <a:pt x="237" y="192"/>
                  </a:cubicBezTo>
                  <a:cubicBezTo>
                    <a:pt x="240" y="189"/>
                    <a:pt x="240" y="185"/>
                    <a:pt x="237" y="18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15"/>
            <p:cNvSpPr/>
            <p:nvPr/>
          </p:nvSpPr>
          <p:spPr>
            <a:xfrm>
              <a:off x="312999" y="4552512"/>
              <a:ext cx="366180" cy="363275"/>
            </a:xfrm>
            <a:custGeom>
              <a:avLst/>
              <a:gdLst/>
              <a:ahLst/>
              <a:cxnLst/>
              <a:rect l="l" t="t" r="r" b="b"/>
              <a:pathLst>
                <a:path w="240" h="238" extrusionOk="0">
                  <a:moveTo>
                    <a:pt x="237" y="182"/>
                  </a:moveTo>
                  <a:cubicBezTo>
                    <a:pt x="229" y="176"/>
                    <a:pt x="214" y="163"/>
                    <a:pt x="207" y="156"/>
                  </a:cubicBezTo>
                  <a:cubicBezTo>
                    <a:pt x="206" y="155"/>
                    <a:pt x="206" y="153"/>
                    <a:pt x="207" y="153"/>
                  </a:cubicBezTo>
                  <a:cubicBezTo>
                    <a:pt x="209" y="152"/>
                    <a:pt x="211" y="151"/>
                    <a:pt x="212" y="150"/>
                  </a:cubicBezTo>
                  <a:cubicBezTo>
                    <a:pt x="213" y="149"/>
                    <a:pt x="214" y="148"/>
                    <a:pt x="213" y="147"/>
                  </a:cubicBezTo>
                  <a:cubicBezTo>
                    <a:pt x="213" y="146"/>
                    <a:pt x="212" y="146"/>
                    <a:pt x="212" y="145"/>
                  </a:cubicBezTo>
                  <a:cubicBezTo>
                    <a:pt x="201" y="139"/>
                    <a:pt x="191" y="130"/>
                    <a:pt x="184" y="119"/>
                  </a:cubicBezTo>
                  <a:cubicBezTo>
                    <a:pt x="183" y="118"/>
                    <a:pt x="184" y="117"/>
                    <a:pt x="185" y="117"/>
                  </a:cubicBezTo>
                  <a:cubicBezTo>
                    <a:pt x="187" y="117"/>
                    <a:pt x="189" y="116"/>
                    <a:pt x="191" y="115"/>
                  </a:cubicBezTo>
                  <a:cubicBezTo>
                    <a:pt x="192" y="114"/>
                    <a:pt x="193" y="113"/>
                    <a:pt x="193" y="112"/>
                  </a:cubicBezTo>
                  <a:cubicBezTo>
                    <a:pt x="194" y="110"/>
                    <a:pt x="193" y="109"/>
                    <a:pt x="192" y="108"/>
                  </a:cubicBezTo>
                  <a:cubicBezTo>
                    <a:pt x="191" y="107"/>
                    <a:pt x="191" y="107"/>
                    <a:pt x="190" y="106"/>
                  </a:cubicBezTo>
                  <a:cubicBezTo>
                    <a:pt x="180" y="102"/>
                    <a:pt x="172" y="94"/>
                    <a:pt x="165" y="85"/>
                  </a:cubicBezTo>
                  <a:cubicBezTo>
                    <a:pt x="164" y="84"/>
                    <a:pt x="164" y="83"/>
                    <a:pt x="166" y="82"/>
                  </a:cubicBezTo>
                  <a:cubicBezTo>
                    <a:pt x="167" y="82"/>
                    <a:pt x="168" y="82"/>
                    <a:pt x="169" y="82"/>
                  </a:cubicBezTo>
                  <a:cubicBezTo>
                    <a:pt x="170" y="82"/>
                    <a:pt x="170" y="82"/>
                    <a:pt x="171" y="81"/>
                  </a:cubicBezTo>
                  <a:cubicBezTo>
                    <a:pt x="172" y="80"/>
                    <a:pt x="171" y="79"/>
                    <a:pt x="170" y="78"/>
                  </a:cubicBezTo>
                  <a:cubicBezTo>
                    <a:pt x="151" y="56"/>
                    <a:pt x="129" y="31"/>
                    <a:pt x="121" y="1"/>
                  </a:cubicBezTo>
                  <a:cubicBezTo>
                    <a:pt x="120" y="0"/>
                    <a:pt x="118" y="0"/>
                    <a:pt x="117" y="1"/>
                  </a:cubicBezTo>
                  <a:cubicBezTo>
                    <a:pt x="107" y="28"/>
                    <a:pt x="92" y="56"/>
                    <a:pt x="69" y="78"/>
                  </a:cubicBezTo>
                  <a:cubicBezTo>
                    <a:pt x="69" y="79"/>
                    <a:pt x="68" y="80"/>
                    <a:pt x="69" y="81"/>
                  </a:cubicBezTo>
                  <a:cubicBezTo>
                    <a:pt x="70" y="82"/>
                    <a:pt x="70" y="82"/>
                    <a:pt x="71" y="82"/>
                  </a:cubicBezTo>
                  <a:cubicBezTo>
                    <a:pt x="72" y="82"/>
                    <a:pt x="73" y="82"/>
                    <a:pt x="74" y="82"/>
                  </a:cubicBezTo>
                  <a:cubicBezTo>
                    <a:pt x="75" y="83"/>
                    <a:pt x="76" y="84"/>
                    <a:pt x="75" y="85"/>
                  </a:cubicBezTo>
                  <a:cubicBezTo>
                    <a:pt x="68" y="94"/>
                    <a:pt x="60" y="102"/>
                    <a:pt x="50" y="106"/>
                  </a:cubicBezTo>
                  <a:cubicBezTo>
                    <a:pt x="49" y="107"/>
                    <a:pt x="48" y="107"/>
                    <a:pt x="48" y="108"/>
                  </a:cubicBezTo>
                  <a:cubicBezTo>
                    <a:pt x="47" y="109"/>
                    <a:pt x="46" y="110"/>
                    <a:pt x="46" y="112"/>
                  </a:cubicBezTo>
                  <a:cubicBezTo>
                    <a:pt x="46" y="113"/>
                    <a:pt x="47" y="114"/>
                    <a:pt x="48" y="115"/>
                  </a:cubicBezTo>
                  <a:cubicBezTo>
                    <a:pt x="50" y="116"/>
                    <a:pt x="52" y="117"/>
                    <a:pt x="55" y="117"/>
                  </a:cubicBezTo>
                  <a:cubicBezTo>
                    <a:pt x="56" y="117"/>
                    <a:pt x="57" y="118"/>
                    <a:pt x="56" y="119"/>
                  </a:cubicBezTo>
                  <a:cubicBezTo>
                    <a:pt x="49" y="130"/>
                    <a:pt x="39" y="139"/>
                    <a:pt x="28" y="145"/>
                  </a:cubicBezTo>
                  <a:cubicBezTo>
                    <a:pt x="27" y="146"/>
                    <a:pt x="27" y="146"/>
                    <a:pt x="27" y="147"/>
                  </a:cubicBezTo>
                  <a:cubicBezTo>
                    <a:pt x="26" y="148"/>
                    <a:pt x="26" y="149"/>
                    <a:pt x="27" y="150"/>
                  </a:cubicBezTo>
                  <a:cubicBezTo>
                    <a:pt x="29" y="151"/>
                    <a:pt x="30" y="152"/>
                    <a:pt x="32" y="153"/>
                  </a:cubicBezTo>
                  <a:cubicBezTo>
                    <a:pt x="33" y="153"/>
                    <a:pt x="34" y="155"/>
                    <a:pt x="33" y="156"/>
                  </a:cubicBezTo>
                  <a:cubicBezTo>
                    <a:pt x="25" y="163"/>
                    <a:pt x="11" y="175"/>
                    <a:pt x="3" y="182"/>
                  </a:cubicBezTo>
                  <a:cubicBezTo>
                    <a:pt x="0" y="184"/>
                    <a:pt x="0" y="189"/>
                    <a:pt x="3" y="192"/>
                  </a:cubicBezTo>
                  <a:cubicBezTo>
                    <a:pt x="16" y="204"/>
                    <a:pt x="52" y="234"/>
                    <a:pt x="94" y="237"/>
                  </a:cubicBezTo>
                  <a:cubicBezTo>
                    <a:pt x="95" y="237"/>
                    <a:pt x="95" y="237"/>
                    <a:pt x="95" y="237"/>
                  </a:cubicBezTo>
                  <a:cubicBezTo>
                    <a:pt x="96" y="237"/>
                    <a:pt x="96" y="237"/>
                    <a:pt x="96" y="237"/>
                  </a:cubicBezTo>
                  <a:cubicBezTo>
                    <a:pt x="104" y="238"/>
                    <a:pt x="113" y="238"/>
                    <a:pt x="122" y="238"/>
                  </a:cubicBezTo>
                  <a:cubicBezTo>
                    <a:pt x="176" y="238"/>
                    <a:pt x="222" y="204"/>
                    <a:pt x="237" y="191"/>
                  </a:cubicBezTo>
                  <a:cubicBezTo>
                    <a:pt x="240" y="189"/>
                    <a:pt x="240" y="184"/>
                    <a:pt x="237" y="18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15"/>
            <p:cNvSpPr/>
            <p:nvPr/>
          </p:nvSpPr>
          <p:spPr>
            <a:xfrm>
              <a:off x="-3" y="4535618"/>
              <a:ext cx="403441" cy="397045"/>
            </a:xfrm>
            <a:custGeom>
              <a:avLst/>
              <a:gdLst/>
              <a:ahLst/>
              <a:cxnLst/>
              <a:rect l="l" t="t" r="r" b="b"/>
              <a:pathLst>
                <a:path w="240" h="239" extrusionOk="0">
                  <a:moveTo>
                    <a:pt x="237" y="183"/>
                  </a:moveTo>
                  <a:cubicBezTo>
                    <a:pt x="229" y="176"/>
                    <a:pt x="214" y="164"/>
                    <a:pt x="207" y="156"/>
                  </a:cubicBezTo>
                  <a:cubicBezTo>
                    <a:pt x="206" y="155"/>
                    <a:pt x="206" y="154"/>
                    <a:pt x="208" y="153"/>
                  </a:cubicBezTo>
                  <a:cubicBezTo>
                    <a:pt x="209" y="153"/>
                    <a:pt x="211" y="152"/>
                    <a:pt x="213" y="150"/>
                  </a:cubicBezTo>
                  <a:cubicBezTo>
                    <a:pt x="213" y="150"/>
                    <a:pt x="214" y="149"/>
                    <a:pt x="213" y="147"/>
                  </a:cubicBezTo>
                  <a:cubicBezTo>
                    <a:pt x="213" y="147"/>
                    <a:pt x="212" y="146"/>
                    <a:pt x="212" y="146"/>
                  </a:cubicBezTo>
                  <a:cubicBezTo>
                    <a:pt x="201" y="139"/>
                    <a:pt x="191" y="130"/>
                    <a:pt x="184" y="120"/>
                  </a:cubicBezTo>
                  <a:cubicBezTo>
                    <a:pt x="183" y="119"/>
                    <a:pt x="184" y="117"/>
                    <a:pt x="185" y="117"/>
                  </a:cubicBezTo>
                  <a:cubicBezTo>
                    <a:pt x="187" y="117"/>
                    <a:pt x="190" y="117"/>
                    <a:pt x="191" y="116"/>
                  </a:cubicBezTo>
                  <a:cubicBezTo>
                    <a:pt x="192" y="115"/>
                    <a:pt x="193" y="114"/>
                    <a:pt x="193" y="112"/>
                  </a:cubicBezTo>
                  <a:cubicBezTo>
                    <a:pt x="194" y="111"/>
                    <a:pt x="193" y="110"/>
                    <a:pt x="192" y="109"/>
                  </a:cubicBezTo>
                  <a:cubicBezTo>
                    <a:pt x="191" y="108"/>
                    <a:pt x="191" y="107"/>
                    <a:pt x="190" y="107"/>
                  </a:cubicBezTo>
                  <a:cubicBezTo>
                    <a:pt x="180" y="102"/>
                    <a:pt x="172" y="94"/>
                    <a:pt x="165" y="86"/>
                  </a:cubicBezTo>
                  <a:cubicBezTo>
                    <a:pt x="164" y="85"/>
                    <a:pt x="165" y="83"/>
                    <a:pt x="166" y="83"/>
                  </a:cubicBezTo>
                  <a:cubicBezTo>
                    <a:pt x="167" y="83"/>
                    <a:pt x="168" y="83"/>
                    <a:pt x="169" y="83"/>
                  </a:cubicBezTo>
                  <a:cubicBezTo>
                    <a:pt x="170" y="83"/>
                    <a:pt x="170" y="82"/>
                    <a:pt x="171" y="82"/>
                  </a:cubicBezTo>
                  <a:cubicBezTo>
                    <a:pt x="172" y="81"/>
                    <a:pt x="171" y="80"/>
                    <a:pt x="170" y="79"/>
                  </a:cubicBezTo>
                  <a:cubicBezTo>
                    <a:pt x="151" y="56"/>
                    <a:pt x="129" y="32"/>
                    <a:pt x="121" y="2"/>
                  </a:cubicBezTo>
                  <a:cubicBezTo>
                    <a:pt x="120" y="0"/>
                    <a:pt x="118" y="0"/>
                    <a:pt x="118" y="2"/>
                  </a:cubicBezTo>
                  <a:cubicBezTo>
                    <a:pt x="107" y="29"/>
                    <a:pt x="92" y="56"/>
                    <a:pt x="69" y="79"/>
                  </a:cubicBezTo>
                  <a:cubicBezTo>
                    <a:pt x="69" y="80"/>
                    <a:pt x="68" y="81"/>
                    <a:pt x="69" y="82"/>
                  </a:cubicBezTo>
                  <a:cubicBezTo>
                    <a:pt x="70" y="82"/>
                    <a:pt x="70" y="83"/>
                    <a:pt x="71" y="83"/>
                  </a:cubicBezTo>
                  <a:cubicBezTo>
                    <a:pt x="72" y="83"/>
                    <a:pt x="73" y="83"/>
                    <a:pt x="74" y="83"/>
                  </a:cubicBezTo>
                  <a:cubicBezTo>
                    <a:pt x="75" y="83"/>
                    <a:pt x="76" y="85"/>
                    <a:pt x="75" y="86"/>
                  </a:cubicBezTo>
                  <a:cubicBezTo>
                    <a:pt x="68" y="94"/>
                    <a:pt x="60" y="102"/>
                    <a:pt x="50" y="107"/>
                  </a:cubicBezTo>
                  <a:cubicBezTo>
                    <a:pt x="49" y="107"/>
                    <a:pt x="48" y="108"/>
                    <a:pt x="48" y="109"/>
                  </a:cubicBezTo>
                  <a:cubicBezTo>
                    <a:pt x="47" y="110"/>
                    <a:pt x="46" y="111"/>
                    <a:pt x="46" y="112"/>
                  </a:cubicBezTo>
                  <a:cubicBezTo>
                    <a:pt x="46" y="114"/>
                    <a:pt x="47" y="115"/>
                    <a:pt x="48" y="116"/>
                  </a:cubicBezTo>
                  <a:cubicBezTo>
                    <a:pt x="50" y="117"/>
                    <a:pt x="53" y="117"/>
                    <a:pt x="55" y="117"/>
                  </a:cubicBezTo>
                  <a:cubicBezTo>
                    <a:pt x="56" y="117"/>
                    <a:pt x="57" y="119"/>
                    <a:pt x="56" y="120"/>
                  </a:cubicBezTo>
                  <a:cubicBezTo>
                    <a:pt x="49" y="130"/>
                    <a:pt x="39" y="139"/>
                    <a:pt x="28" y="146"/>
                  </a:cubicBezTo>
                  <a:cubicBezTo>
                    <a:pt x="27" y="146"/>
                    <a:pt x="27" y="147"/>
                    <a:pt x="27" y="147"/>
                  </a:cubicBezTo>
                  <a:cubicBezTo>
                    <a:pt x="26" y="149"/>
                    <a:pt x="26" y="150"/>
                    <a:pt x="27" y="150"/>
                  </a:cubicBezTo>
                  <a:cubicBezTo>
                    <a:pt x="29" y="152"/>
                    <a:pt x="30" y="153"/>
                    <a:pt x="32" y="153"/>
                  </a:cubicBezTo>
                  <a:cubicBezTo>
                    <a:pt x="33" y="154"/>
                    <a:pt x="34" y="155"/>
                    <a:pt x="33" y="156"/>
                  </a:cubicBezTo>
                  <a:cubicBezTo>
                    <a:pt x="25" y="164"/>
                    <a:pt x="11" y="176"/>
                    <a:pt x="3" y="182"/>
                  </a:cubicBezTo>
                  <a:cubicBezTo>
                    <a:pt x="0" y="185"/>
                    <a:pt x="0" y="190"/>
                    <a:pt x="3" y="192"/>
                  </a:cubicBezTo>
                  <a:cubicBezTo>
                    <a:pt x="16" y="205"/>
                    <a:pt x="52" y="234"/>
                    <a:pt x="94" y="238"/>
                  </a:cubicBezTo>
                  <a:cubicBezTo>
                    <a:pt x="95" y="238"/>
                    <a:pt x="95" y="238"/>
                    <a:pt x="95" y="238"/>
                  </a:cubicBezTo>
                  <a:cubicBezTo>
                    <a:pt x="96" y="238"/>
                    <a:pt x="96" y="238"/>
                    <a:pt x="96" y="238"/>
                  </a:cubicBezTo>
                  <a:cubicBezTo>
                    <a:pt x="104" y="238"/>
                    <a:pt x="113" y="239"/>
                    <a:pt x="122" y="239"/>
                  </a:cubicBezTo>
                  <a:cubicBezTo>
                    <a:pt x="176" y="239"/>
                    <a:pt x="222" y="205"/>
                    <a:pt x="237" y="192"/>
                  </a:cubicBezTo>
                  <a:cubicBezTo>
                    <a:pt x="240" y="189"/>
                    <a:pt x="240" y="185"/>
                    <a:pt x="237" y="18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16" name="Google Shape;716;p15"/>
          <p:cNvSpPr/>
          <p:nvPr/>
        </p:nvSpPr>
        <p:spPr>
          <a:xfrm>
            <a:off x="-70600" y="4788375"/>
            <a:ext cx="9285203" cy="363275"/>
          </a:xfrm>
          <a:custGeom>
            <a:avLst/>
            <a:gdLst/>
            <a:ahLst/>
            <a:cxnLst/>
            <a:rect l="l" t="t" r="r" b="b"/>
            <a:pathLst>
              <a:path w="4307" h="630" extrusionOk="0">
                <a:moveTo>
                  <a:pt x="0" y="2"/>
                </a:moveTo>
                <a:cubicBezTo>
                  <a:pt x="0" y="630"/>
                  <a:pt x="0" y="630"/>
                  <a:pt x="0" y="630"/>
                </a:cubicBezTo>
                <a:cubicBezTo>
                  <a:pt x="4307" y="630"/>
                  <a:pt x="4307" y="630"/>
                  <a:pt x="4307" y="630"/>
                </a:cubicBezTo>
                <a:cubicBezTo>
                  <a:pt x="4307" y="125"/>
                  <a:pt x="4307" y="125"/>
                  <a:pt x="4307" y="125"/>
                </a:cubicBezTo>
                <a:cubicBezTo>
                  <a:pt x="4307" y="108"/>
                  <a:pt x="3901" y="111"/>
                  <a:pt x="3883" y="111"/>
                </a:cubicBezTo>
                <a:cubicBezTo>
                  <a:pt x="3450" y="111"/>
                  <a:pt x="3017" y="111"/>
                  <a:pt x="2585" y="103"/>
                </a:cubicBezTo>
                <a:cubicBezTo>
                  <a:pt x="2106" y="93"/>
                  <a:pt x="1629" y="83"/>
                  <a:pt x="1154" y="51"/>
                </a:cubicBezTo>
                <a:cubicBezTo>
                  <a:pt x="860" y="31"/>
                  <a:pt x="567" y="4"/>
                  <a:pt x="270" y="2"/>
                </a:cubicBezTo>
                <a:cubicBezTo>
                  <a:pt x="180" y="1"/>
                  <a:pt x="90"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7" name="Google Shape;717;p15"/>
          <p:cNvGrpSpPr/>
          <p:nvPr/>
        </p:nvGrpSpPr>
        <p:grpSpPr>
          <a:xfrm>
            <a:off x="-70596" y="119663"/>
            <a:ext cx="9117347" cy="2943663"/>
            <a:chOff x="-70596" y="119663"/>
            <a:chExt cx="9117347" cy="2943663"/>
          </a:xfrm>
        </p:grpSpPr>
        <p:sp>
          <p:nvSpPr>
            <p:cNvPr id="718" name="Google Shape;718;p15"/>
            <p:cNvSpPr/>
            <p:nvPr/>
          </p:nvSpPr>
          <p:spPr>
            <a:xfrm flipH="1">
              <a:off x="354189" y="11966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5"/>
            <p:cNvSpPr/>
            <p:nvPr/>
          </p:nvSpPr>
          <p:spPr>
            <a:xfrm flipH="1">
              <a:off x="-70596" y="2835421"/>
              <a:ext cx="731400" cy="227904"/>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5"/>
            <p:cNvSpPr/>
            <p:nvPr/>
          </p:nvSpPr>
          <p:spPr>
            <a:xfrm>
              <a:off x="8505525" y="2053057"/>
              <a:ext cx="541225" cy="168643"/>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1" name="Google Shape;721;p15"/>
          <p:cNvGrpSpPr/>
          <p:nvPr/>
        </p:nvGrpSpPr>
        <p:grpSpPr>
          <a:xfrm>
            <a:off x="209986" y="149437"/>
            <a:ext cx="8772136" cy="3706073"/>
            <a:chOff x="214254" y="149437"/>
            <a:chExt cx="8772136" cy="3706073"/>
          </a:xfrm>
        </p:grpSpPr>
        <p:sp>
          <p:nvSpPr>
            <p:cNvPr id="722" name="Google Shape;722;p15"/>
            <p:cNvSpPr/>
            <p:nvPr/>
          </p:nvSpPr>
          <p:spPr>
            <a:xfrm>
              <a:off x="214254" y="3314153"/>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23" name="Google Shape;723;p15"/>
            <p:cNvSpPr/>
            <p:nvPr/>
          </p:nvSpPr>
          <p:spPr>
            <a:xfrm>
              <a:off x="8769064" y="6864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5"/>
            <p:cNvSpPr/>
            <p:nvPr/>
          </p:nvSpPr>
          <p:spPr>
            <a:xfrm>
              <a:off x="8740885" y="101773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5"/>
            <p:cNvSpPr/>
            <p:nvPr/>
          </p:nvSpPr>
          <p:spPr>
            <a:xfrm>
              <a:off x="8582268" y="50609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5"/>
            <p:cNvSpPr/>
            <p:nvPr/>
          </p:nvSpPr>
          <p:spPr>
            <a:xfrm>
              <a:off x="398082" y="1444474"/>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5"/>
            <p:cNvSpPr/>
            <p:nvPr/>
          </p:nvSpPr>
          <p:spPr>
            <a:xfrm>
              <a:off x="435915" y="1147072"/>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5"/>
            <p:cNvSpPr/>
            <p:nvPr/>
          </p:nvSpPr>
          <p:spPr>
            <a:xfrm>
              <a:off x="366318" y="3476252"/>
              <a:ext cx="94400" cy="101950"/>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5"/>
            <p:cNvSpPr/>
            <p:nvPr/>
          </p:nvSpPr>
          <p:spPr>
            <a:xfrm>
              <a:off x="8854206" y="2735515"/>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5"/>
            <p:cNvSpPr/>
            <p:nvPr/>
          </p:nvSpPr>
          <p:spPr>
            <a:xfrm>
              <a:off x="308733" y="716896"/>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15"/>
            <p:cNvSpPr/>
            <p:nvPr/>
          </p:nvSpPr>
          <p:spPr>
            <a:xfrm>
              <a:off x="8722003" y="2835417"/>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2" name="Google Shape;732;p15"/>
            <p:cNvSpPr/>
            <p:nvPr/>
          </p:nvSpPr>
          <p:spPr>
            <a:xfrm>
              <a:off x="8787942" y="2528318"/>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3" name="Google Shape;733;p15"/>
            <p:cNvSpPr/>
            <p:nvPr/>
          </p:nvSpPr>
          <p:spPr>
            <a:xfrm>
              <a:off x="8788991" y="3704449"/>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15"/>
            <p:cNvSpPr/>
            <p:nvPr/>
          </p:nvSpPr>
          <p:spPr>
            <a:xfrm>
              <a:off x="6243677" y="35714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5" name="Google Shape;735;p15"/>
            <p:cNvSpPr/>
            <p:nvPr/>
          </p:nvSpPr>
          <p:spPr>
            <a:xfrm>
              <a:off x="6213860" y="14943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6" name="Google Shape;736;p15"/>
            <p:cNvSpPr/>
            <p:nvPr/>
          </p:nvSpPr>
          <p:spPr>
            <a:xfrm>
              <a:off x="5938618" y="2287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7" name="Google Shape;737;p15"/>
          <p:cNvGrpSpPr/>
          <p:nvPr/>
        </p:nvGrpSpPr>
        <p:grpSpPr>
          <a:xfrm>
            <a:off x="8430764" y="4199882"/>
            <a:ext cx="783842" cy="762220"/>
            <a:chOff x="8430764" y="4199882"/>
            <a:chExt cx="783842" cy="762220"/>
          </a:xfrm>
        </p:grpSpPr>
        <p:grpSp>
          <p:nvGrpSpPr>
            <p:cNvPr id="738" name="Google Shape;738;p15"/>
            <p:cNvGrpSpPr/>
            <p:nvPr/>
          </p:nvGrpSpPr>
          <p:grpSpPr>
            <a:xfrm>
              <a:off x="8759464" y="4199882"/>
              <a:ext cx="455143" cy="716048"/>
              <a:chOff x="5808748" y="859778"/>
              <a:chExt cx="769342" cy="1210358"/>
            </a:xfrm>
          </p:grpSpPr>
          <p:sp>
            <p:nvSpPr>
              <p:cNvPr id="739" name="Google Shape;739;p15"/>
              <p:cNvSpPr/>
              <p:nvPr/>
            </p:nvSpPr>
            <p:spPr>
              <a:xfrm>
                <a:off x="5808748" y="859778"/>
                <a:ext cx="769342" cy="715029"/>
              </a:xfrm>
              <a:custGeom>
                <a:avLst/>
                <a:gdLst/>
                <a:ahLst/>
                <a:cxnLst/>
                <a:rect l="l" t="t" r="r" b="b"/>
                <a:pathLst>
                  <a:path w="593" h="551" extrusionOk="0">
                    <a:moveTo>
                      <a:pt x="546" y="179"/>
                    </a:moveTo>
                    <a:cubicBezTo>
                      <a:pt x="545" y="80"/>
                      <a:pt x="464" y="0"/>
                      <a:pt x="365" y="0"/>
                    </a:cubicBezTo>
                    <a:cubicBezTo>
                      <a:pt x="305" y="0"/>
                      <a:pt x="252" y="29"/>
                      <a:pt x="219" y="74"/>
                    </a:cubicBezTo>
                    <a:cubicBezTo>
                      <a:pt x="213" y="73"/>
                      <a:pt x="206" y="73"/>
                      <a:pt x="200" y="73"/>
                    </a:cubicBezTo>
                    <a:cubicBezTo>
                      <a:pt x="90" y="73"/>
                      <a:pt x="0" y="162"/>
                      <a:pt x="0" y="273"/>
                    </a:cubicBezTo>
                    <a:cubicBezTo>
                      <a:pt x="0" y="379"/>
                      <a:pt x="83" y="465"/>
                      <a:pt x="187" y="472"/>
                    </a:cubicBezTo>
                    <a:cubicBezTo>
                      <a:pt x="230" y="520"/>
                      <a:pt x="292" y="551"/>
                      <a:pt x="361" y="551"/>
                    </a:cubicBezTo>
                    <a:cubicBezTo>
                      <a:pt x="489" y="551"/>
                      <a:pt x="593" y="447"/>
                      <a:pt x="593" y="319"/>
                    </a:cubicBezTo>
                    <a:cubicBezTo>
                      <a:pt x="593" y="266"/>
                      <a:pt x="576" y="218"/>
                      <a:pt x="546" y="17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0" name="Google Shape;740;p15"/>
              <p:cNvSpPr/>
              <p:nvPr/>
            </p:nvSpPr>
            <p:spPr>
              <a:xfrm>
                <a:off x="5808748" y="872749"/>
                <a:ext cx="769342" cy="702057"/>
              </a:xfrm>
              <a:custGeom>
                <a:avLst/>
                <a:gdLst/>
                <a:ahLst/>
                <a:cxnLst/>
                <a:rect l="l" t="t" r="r" b="b"/>
                <a:pathLst>
                  <a:path w="593" h="541" extrusionOk="0">
                    <a:moveTo>
                      <a:pt x="546" y="169"/>
                    </a:moveTo>
                    <a:cubicBezTo>
                      <a:pt x="545" y="91"/>
                      <a:pt x="494" y="25"/>
                      <a:pt x="424" y="0"/>
                    </a:cubicBezTo>
                    <a:cubicBezTo>
                      <a:pt x="463" y="29"/>
                      <a:pt x="487" y="75"/>
                      <a:pt x="488" y="126"/>
                    </a:cubicBezTo>
                    <a:cubicBezTo>
                      <a:pt x="515" y="161"/>
                      <a:pt x="530" y="204"/>
                      <a:pt x="530" y="251"/>
                    </a:cubicBezTo>
                    <a:cubicBezTo>
                      <a:pt x="530" y="365"/>
                      <a:pt x="438" y="457"/>
                      <a:pt x="324" y="457"/>
                    </a:cubicBezTo>
                    <a:cubicBezTo>
                      <a:pt x="262" y="457"/>
                      <a:pt x="207" y="430"/>
                      <a:pt x="169" y="387"/>
                    </a:cubicBezTo>
                    <a:cubicBezTo>
                      <a:pt x="82" y="382"/>
                      <a:pt x="12" y="314"/>
                      <a:pt x="4" y="227"/>
                    </a:cubicBezTo>
                    <a:cubicBezTo>
                      <a:pt x="1" y="239"/>
                      <a:pt x="0" y="251"/>
                      <a:pt x="0" y="263"/>
                    </a:cubicBezTo>
                    <a:cubicBezTo>
                      <a:pt x="0" y="369"/>
                      <a:pt x="83" y="455"/>
                      <a:pt x="187" y="462"/>
                    </a:cubicBezTo>
                    <a:cubicBezTo>
                      <a:pt x="230" y="510"/>
                      <a:pt x="292" y="541"/>
                      <a:pt x="361" y="541"/>
                    </a:cubicBezTo>
                    <a:cubicBezTo>
                      <a:pt x="489" y="541"/>
                      <a:pt x="593" y="437"/>
                      <a:pt x="593" y="309"/>
                    </a:cubicBezTo>
                    <a:cubicBezTo>
                      <a:pt x="593" y="256"/>
                      <a:pt x="576" y="208"/>
                      <a:pt x="546" y="16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41" name="Google Shape;741;p15"/>
              <p:cNvGrpSpPr/>
              <p:nvPr/>
            </p:nvGrpSpPr>
            <p:grpSpPr>
              <a:xfrm>
                <a:off x="6074653" y="1076231"/>
                <a:ext cx="282930" cy="993904"/>
                <a:chOff x="6074653" y="1076231"/>
                <a:chExt cx="282930" cy="993904"/>
              </a:xfrm>
            </p:grpSpPr>
            <p:sp>
              <p:nvSpPr>
                <p:cNvPr id="742" name="Google Shape;742;p15"/>
                <p:cNvSpPr/>
                <p:nvPr/>
              </p:nvSpPr>
              <p:spPr>
                <a:xfrm>
                  <a:off x="6193013" y="1076231"/>
                  <a:ext cx="34860" cy="993904"/>
                </a:xfrm>
                <a:custGeom>
                  <a:avLst/>
                  <a:gdLst/>
                  <a:ahLst/>
                  <a:cxnLst/>
                  <a:rect l="l" t="t" r="r" b="b"/>
                  <a:pathLst>
                    <a:path w="27" h="766" extrusionOk="0">
                      <a:moveTo>
                        <a:pt x="13" y="766"/>
                      </a:moveTo>
                      <a:cubicBezTo>
                        <a:pt x="13" y="766"/>
                        <a:pt x="13" y="766"/>
                        <a:pt x="13" y="766"/>
                      </a:cubicBezTo>
                      <a:cubicBezTo>
                        <a:pt x="6" y="766"/>
                        <a:pt x="0" y="760"/>
                        <a:pt x="0" y="753"/>
                      </a:cubicBezTo>
                      <a:cubicBezTo>
                        <a:pt x="0" y="13"/>
                        <a:pt x="0" y="13"/>
                        <a:pt x="0" y="13"/>
                      </a:cubicBezTo>
                      <a:cubicBezTo>
                        <a:pt x="0" y="6"/>
                        <a:pt x="6" y="0"/>
                        <a:pt x="13" y="0"/>
                      </a:cubicBezTo>
                      <a:cubicBezTo>
                        <a:pt x="13" y="0"/>
                        <a:pt x="13" y="0"/>
                        <a:pt x="13" y="0"/>
                      </a:cubicBezTo>
                      <a:cubicBezTo>
                        <a:pt x="21" y="0"/>
                        <a:pt x="27" y="6"/>
                        <a:pt x="27" y="13"/>
                      </a:cubicBezTo>
                      <a:cubicBezTo>
                        <a:pt x="27" y="753"/>
                        <a:pt x="27" y="753"/>
                        <a:pt x="27" y="753"/>
                      </a:cubicBezTo>
                      <a:cubicBezTo>
                        <a:pt x="27" y="760"/>
                        <a:pt x="21" y="766"/>
                        <a:pt x="13" y="76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5"/>
                <p:cNvSpPr/>
                <p:nvPr/>
              </p:nvSpPr>
              <p:spPr>
                <a:xfrm>
                  <a:off x="6074653" y="1257826"/>
                  <a:ext cx="150788" cy="193755"/>
                </a:xfrm>
                <a:custGeom>
                  <a:avLst/>
                  <a:gdLst/>
                  <a:ahLst/>
                  <a:cxnLst/>
                  <a:rect l="l" t="t" r="r" b="b"/>
                  <a:pathLst>
                    <a:path w="116" h="149" extrusionOk="0">
                      <a:moveTo>
                        <a:pt x="112" y="147"/>
                      </a:moveTo>
                      <a:cubicBezTo>
                        <a:pt x="112" y="147"/>
                        <a:pt x="112" y="147"/>
                        <a:pt x="112" y="147"/>
                      </a:cubicBezTo>
                      <a:cubicBezTo>
                        <a:pt x="109" y="149"/>
                        <a:pt x="104" y="149"/>
                        <a:pt x="102" y="145"/>
                      </a:cubicBezTo>
                      <a:cubicBezTo>
                        <a:pt x="2" y="13"/>
                        <a:pt x="2" y="13"/>
                        <a:pt x="2" y="13"/>
                      </a:cubicBezTo>
                      <a:cubicBezTo>
                        <a:pt x="0" y="9"/>
                        <a:pt x="1" y="5"/>
                        <a:pt x="4" y="2"/>
                      </a:cubicBezTo>
                      <a:cubicBezTo>
                        <a:pt x="4" y="2"/>
                        <a:pt x="4" y="2"/>
                        <a:pt x="4" y="2"/>
                      </a:cubicBezTo>
                      <a:cubicBezTo>
                        <a:pt x="7" y="0"/>
                        <a:pt x="12" y="0"/>
                        <a:pt x="14" y="4"/>
                      </a:cubicBezTo>
                      <a:cubicBezTo>
                        <a:pt x="113" y="136"/>
                        <a:pt x="113" y="136"/>
                        <a:pt x="113" y="136"/>
                      </a:cubicBezTo>
                      <a:cubicBezTo>
                        <a:pt x="116" y="140"/>
                        <a:pt x="115" y="144"/>
                        <a:pt x="112"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5"/>
                <p:cNvSpPr/>
                <p:nvPr/>
              </p:nvSpPr>
              <p:spPr>
                <a:xfrm>
                  <a:off x="6206795" y="1410235"/>
                  <a:ext cx="150788" cy="194565"/>
                </a:xfrm>
                <a:custGeom>
                  <a:avLst/>
                  <a:gdLst/>
                  <a:ahLst/>
                  <a:cxnLst/>
                  <a:rect l="l" t="t" r="r" b="b"/>
                  <a:pathLst>
                    <a:path w="116" h="150" extrusionOk="0">
                      <a:moveTo>
                        <a:pt x="4" y="147"/>
                      </a:moveTo>
                      <a:cubicBezTo>
                        <a:pt x="4" y="147"/>
                        <a:pt x="4" y="147"/>
                        <a:pt x="4" y="147"/>
                      </a:cubicBezTo>
                      <a:cubicBezTo>
                        <a:pt x="8" y="150"/>
                        <a:pt x="12" y="149"/>
                        <a:pt x="15" y="146"/>
                      </a:cubicBezTo>
                      <a:cubicBezTo>
                        <a:pt x="114" y="13"/>
                        <a:pt x="114" y="13"/>
                        <a:pt x="114" y="13"/>
                      </a:cubicBezTo>
                      <a:cubicBezTo>
                        <a:pt x="116" y="10"/>
                        <a:pt x="116" y="5"/>
                        <a:pt x="112" y="2"/>
                      </a:cubicBezTo>
                      <a:cubicBezTo>
                        <a:pt x="112" y="2"/>
                        <a:pt x="112" y="2"/>
                        <a:pt x="112" y="2"/>
                      </a:cubicBezTo>
                      <a:cubicBezTo>
                        <a:pt x="109" y="0"/>
                        <a:pt x="104" y="1"/>
                        <a:pt x="102" y="4"/>
                      </a:cubicBezTo>
                      <a:cubicBezTo>
                        <a:pt x="3" y="137"/>
                        <a:pt x="3" y="137"/>
                        <a:pt x="3" y="137"/>
                      </a:cubicBezTo>
                      <a:cubicBezTo>
                        <a:pt x="0" y="140"/>
                        <a:pt x="1" y="145"/>
                        <a:pt x="4"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45" name="Google Shape;745;p15"/>
            <p:cNvGrpSpPr/>
            <p:nvPr/>
          </p:nvGrpSpPr>
          <p:grpSpPr>
            <a:xfrm>
              <a:off x="8430764" y="4598832"/>
              <a:ext cx="498427" cy="363270"/>
              <a:chOff x="4487685" y="3503863"/>
              <a:chExt cx="906067" cy="660370"/>
            </a:xfrm>
          </p:grpSpPr>
          <p:sp>
            <p:nvSpPr>
              <p:cNvPr id="746" name="Google Shape;746;p15"/>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5"/>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5"/>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5"/>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5"/>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1" name="Google Shape;751;p15"/>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2" name="Google Shape;752;p15"/>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5"/>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5"/>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55" name="Google Shape;755;p15"/>
          <p:cNvGrpSpPr/>
          <p:nvPr/>
        </p:nvGrpSpPr>
        <p:grpSpPr>
          <a:xfrm flipH="1">
            <a:off x="114649" y="4873312"/>
            <a:ext cx="8867467" cy="257711"/>
            <a:chOff x="-10759439" y="1228332"/>
            <a:chExt cx="14913332" cy="589998"/>
          </a:xfrm>
        </p:grpSpPr>
        <p:sp>
          <p:nvSpPr>
            <p:cNvPr id="756" name="Google Shape;756;p15"/>
            <p:cNvSpPr/>
            <p:nvPr/>
          </p:nvSpPr>
          <p:spPr>
            <a:xfrm>
              <a:off x="-9943355" y="1640492"/>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5"/>
            <p:cNvSpPr/>
            <p:nvPr/>
          </p:nvSpPr>
          <p:spPr>
            <a:xfrm>
              <a:off x="-9430496" y="1662692"/>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5"/>
            <p:cNvSpPr/>
            <p:nvPr/>
          </p:nvSpPr>
          <p:spPr>
            <a:xfrm>
              <a:off x="-9965569" y="1247355"/>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5"/>
            <p:cNvSpPr/>
            <p:nvPr/>
          </p:nvSpPr>
          <p:spPr>
            <a:xfrm rot="10800000" flipH="1">
              <a:off x="-10194162" y="1473186"/>
              <a:ext cx="151362" cy="137592"/>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5"/>
            <p:cNvSpPr/>
            <p:nvPr/>
          </p:nvSpPr>
          <p:spPr>
            <a:xfrm>
              <a:off x="3642198" y="1434343"/>
              <a:ext cx="266776" cy="215294"/>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5"/>
            <p:cNvSpPr/>
            <p:nvPr/>
          </p:nvSpPr>
          <p:spPr>
            <a:xfrm>
              <a:off x="1884309" y="1263252"/>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15"/>
            <p:cNvSpPr/>
            <p:nvPr/>
          </p:nvSpPr>
          <p:spPr>
            <a:xfrm>
              <a:off x="-10759439" y="1386381"/>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3" name="Google Shape;763;p15"/>
            <p:cNvSpPr/>
            <p:nvPr/>
          </p:nvSpPr>
          <p:spPr>
            <a:xfrm>
              <a:off x="2106639" y="1456260"/>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15"/>
            <p:cNvSpPr/>
            <p:nvPr/>
          </p:nvSpPr>
          <p:spPr>
            <a:xfrm>
              <a:off x="3349957" y="1247389"/>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15"/>
            <p:cNvSpPr/>
            <p:nvPr/>
          </p:nvSpPr>
          <p:spPr>
            <a:xfrm>
              <a:off x="3931585" y="1228332"/>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766"/>
        <p:cNvGrpSpPr/>
        <p:nvPr/>
      </p:nvGrpSpPr>
      <p:grpSpPr>
        <a:xfrm>
          <a:off x="0" y="0"/>
          <a:ext cx="0" cy="0"/>
          <a:chOff x="0" y="0"/>
          <a:chExt cx="0" cy="0"/>
        </a:xfrm>
      </p:grpSpPr>
      <p:grpSp>
        <p:nvGrpSpPr>
          <p:cNvPr id="767" name="Google Shape;767;p16"/>
          <p:cNvGrpSpPr/>
          <p:nvPr/>
        </p:nvGrpSpPr>
        <p:grpSpPr>
          <a:xfrm>
            <a:off x="4509645" y="3865402"/>
            <a:ext cx="922361" cy="617789"/>
            <a:chOff x="4509645" y="3865402"/>
            <a:chExt cx="922361" cy="617789"/>
          </a:xfrm>
        </p:grpSpPr>
        <p:sp>
          <p:nvSpPr>
            <p:cNvPr id="768" name="Google Shape;768;p16"/>
            <p:cNvSpPr/>
            <p:nvPr/>
          </p:nvSpPr>
          <p:spPr>
            <a:xfrm>
              <a:off x="4943760" y="3999439"/>
              <a:ext cx="488246" cy="483752"/>
            </a:xfrm>
            <a:custGeom>
              <a:avLst/>
              <a:gdLst/>
              <a:ahLst/>
              <a:cxnLst/>
              <a:rect l="l" t="t" r="r" b="b"/>
              <a:pathLst>
                <a:path w="205" h="203" extrusionOk="0">
                  <a:moveTo>
                    <a:pt x="202" y="155"/>
                  </a:moveTo>
                  <a:cubicBezTo>
                    <a:pt x="196" y="150"/>
                    <a:pt x="183" y="139"/>
                    <a:pt x="177" y="133"/>
                  </a:cubicBezTo>
                  <a:cubicBezTo>
                    <a:pt x="176" y="132"/>
                    <a:pt x="176" y="131"/>
                    <a:pt x="177" y="131"/>
                  </a:cubicBezTo>
                  <a:cubicBezTo>
                    <a:pt x="179" y="130"/>
                    <a:pt x="180" y="129"/>
                    <a:pt x="181" y="128"/>
                  </a:cubicBezTo>
                  <a:cubicBezTo>
                    <a:pt x="182" y="127"/>
                    <a:pt x="183" y="127"/>
                    <a:pt x="182" y="125"/>
                  </a:cubicBezTo>
                  <a:cubicBezTo>
                    <a:pt x="182" y="125"/>
                    <a:pt x="181" y="124"/>
                    <a:pt x="181" y="124"/>
                  </a:cubicBezTo>
                  <a:cubicBezTo>
                    <a:pt x="171" y="118"/>
                    <a:pt x="163" y="111"/>
                    <a:pt x="157" y="102"/>
                  </a:cubicBezTo>
                  <a:cubicBezTo>
                    <a:pt x="156" y="101"/>
                    <a:pt x="157" y="100"/>
                    <a:pt x="158" y="100"/>
                  </a:cubicBezTo>
                  <a:cubicBezTo>
                    <a:pt x="160" y="100"/>
                    <a:pt x="162" y="100"/>
                    <a:pt x="163" y="98"/>
                  </a:cubicBezTo>
                  <a:cubicBezTo>
                    <a:pt x="164" y="98"/>
                    <a:pt x="165" y="97"/>
                    <a:pt x="165" y="96"/>
                  </a:cubicBezTo>
                  <a:cubicBezTo>
                    <a:pt x="165" y="94"/>
                    <a:pt x="165" y="93"/>
                    <a:pt x="164" y="92"/>
                  </a:cubicBezTo>
                  <a:cubicBezTo>
                    <a:pt x="163" y="92"/>
                    <a:pt x="163" y="91"/>
                    <a:pt x="162" y="91"/>
                  </a:cubicBezTo>
                  <a:cubicBezTo>
                    <a:pt x="153" y="87"/>
                    <a:pt x="147" y="80"/>
                    <a:pt x="141" y="73"/>
                  </a:cubicBezTo>
                  <a:cubicBezTo>
                    <a:pt x="140" y="72"/>
                    <a:pt x="141" y="71"/>
                    <a:pt x="142" y="71"/>
                  </a:cubicBezTo>
                  <a:cubicBezTo>
                    <a:pt x="143" y="71"/>
                    <a:pt x="143" y="70"/>
                    <a:pt x="144" y="70"/>
                  </a:cubicBezTo>
                  <a:cubicBezTo>
                    <a:pt x="145" y="70"/>
                    <a:pt x="145" y="70"/>
                    <a:pt x="146" y="70"/>
                  </a:cubicBezTo>
                  <a:cubicBezTo>
                    <a:pt x="147" y="69"/>
                    <a:pt x="146" y="68"/>
                    <a:pt x="146" y="67"/>
                  </a:cubicBezTo>
                  <a:cubicBezTo>
                    <a:pt x="129" y="48"/>
                    <a:pt x="110" y="27"/>
                    <a:pt x="103" y="2"/>
                  </a:cubicBezTo>
                  <a:cubicBezTo>
                    <a:pt x="103" y="0"/>
                    <a:pt x="101" y="0"/>
                    <a:pt x="101" y="1"/>
                  </a:cubicBezTo>
                  <a:cubicBezTo>
                    <a:pt x="92" y="24"/>
                    <a:pt x="79" y="48"/>
                    <a:pt x="60" y="67"/>
                  </a:cubicBezTo>
                  <a:cubicBezTo>
                    <a:pt x="59" y="68"/>
                    <a:pt x="58" y="69"/>
                    <a:pt x="59" y="70"/>
                  </a:cubicBezTo>
                  <a:cubicBezTo>
                    <a:pt x="60" y="70"/>
                    <a:pt x="60" y="70"/>
                    <a:pt x="61" y="70"/>
                  </a:cubicBezTo>
                  <a:cubicBezTo>
                    <a:pt x="62" y="70"/>
                    <a:pt x="63" y="71"/>
                    <a:pt x="64" y="71"/>
                  </a:cubicBezTo>
                  <a:cubicBezTo>
                    <a:pt x="65" y="71"/>
                    <a:pt x="65" y="72"/>
                    <a:pt x="64" y="73"/>
                  </a:cubicBezTo>
                  <a:cubicBezTo>
                    <a:pt x="59" y="80"/>
                    <a:pt x="52" y="87"/>
                    <a:pt x="43" y="91"/>
                  </a:cubicBezTo>
                  <a:cubicBezTo>
                    <a:pt x="42" y="91"/>
                    <a:pt x="42" y="92"/>
                    <a:pt x="41" y="92"/>
                  </a:cubicBezTo>
                  <a:cubicBezTo>
                    <a:pt x="41" y="93"/>
                    <a:pt x="40" y="94"/>
                    <a:pt x="40" y="96"/>
                  </a:cubicBezTo>
                  <a:cubicBezTo>
                    <a:pt x="40" y="97"/>
                    <a:pt x="41" y="98"/>
                    <a:pt x="42" y="98"/>
                  </a:cubicBezTo>
                  <a:cubicBezTo>
                    <a:pt x="43" y="100"/>
                    <a:pt x="45" y="100"/>
                    <a:pt x="47" y="100"/>
                  </a:cubicBezTo>
                  <a:cubicBezTo>
                    <a:pt x="48" y="100"/>
                    <a:pt x="49" y="101"/>
                    <a:pt x="48" y="102"/>
                  </a:cubicBezTo>
                  <a:cubicBezTo>
                    <a:pt x="42" y="111"/>
                    <a:pt x="34" y="118"/>
                    <a:pt x="25" y="124"/>
                  </a:cubicBezTo>
                  <a:cubicBezTo>
                    <a:pt x="24" y="124"/>
                    <a:pt x="24" y="125"/>
                    <a:pt x="23" y="125"/>
                  </a:cubicBezTo>
                  <a:cubicBezTo>
                    <a:pt x="22" y="127"/>
                    <a:pt x="23" y="127"/>
                    <a:pt x="24" y="128"/>
                  </a:cubicBezTo>
                  <a:cubicBezTo>
                    <a:pt x="25" y="129"/>
                    <a:pt x="26" y="130"/>
                    <a:pt x="28" y="131"/>
                  </a:cubicBezTo>
                  <a:cubicBezTo>
                    <a:pt x="29" y="131"/>
                    <a:pt x="29" y="132"/>
                    <a:pt x="29" y="133"/>
                  </a:cubicBezTo>
                  <a:cubicBezTo>
                    <a:pt x="22" y="139"/>
                    <a:pt x="10" y="150"/>
                    <a:pt x="3" y="155"/>
                  </a:cubicBezTo>
                  <a:cubicBezTo>
                    <a:pt x="0" y="157"/>
                    <a:pt x="0" y="161"/>
                    <a:pt x="3" y="164"/>
                  </a:cubicBezTo>
                  <a:cubicBezTo>
                    <a:pt x="14" y="174"/>
                    <a:pt x="45" y="199"/>
                    <a:pt x="81" y="202"/>
                  </a:cubicBezTo>
                  <a:cubicBezTo>
                    <a:pt x="82" y="202"/>
                    <a:pt x="82" y="202"/>
                    <a:pt x="82" y="202"/>
                  </a:cubicBezTo>
                  <a:cubicBezTo>
                    <a:pt x="82" y="202"/>
                    <a:pt x="82" y="202"/>
                    <a:pt x="82" y="202"/>
                  </a:cubicBezTo>
                  <a:cubicBezTo>
                    <a:pt x="89" y="203"/>
                    <a:pt x="97" y="203"/>
                    <a:pt x="104" y="203"/>
                  </a:cubicBezTo>
                  <a:cubicBezTo>
                    <a:pt x="150" y="203"/>
                    <a:pt x="189" y="174"/>
                    <a:pt x="202" y="163"/>
                  </a:cubicBezTo>
                  <a:cubicBezTo>
                    <a:pt x="205" y="161"/>
                    <a:pt x="205" y="157"/>
                    <a:pt x="202" y="1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16"/>
            <p:cNvSpPr/>
            <p:nvPr/>
          </p:nvSpPr>
          <p:spPr>
            <a:xfrm>
              <a:off x="4509645" y="3865402"/>
              <a:ext cx="570380" cy="570463"/>
            </a:xfrm>
            <a:custGeom>
              <a:avLst/>
              <a:gdLst/>
              <a:ahLst/>
              <a:cxnLst/>
              <a:rect l="l" t="t" r="r" b="b"/>
              <a:pathLst>
                <a:path w="240" h="238" extrusionOk="0">
                  <a:moveTo>
                    <a:pt x="237" y="182"/>
                  </a:moveTo>
                  <a:cubicBezTo>
                    <a:pt x="229" y="176"/>
                    <a:pt x="215" y="163"/>
                    <a:pt x="207" y="156"/>
                  </a:cubicBezTo>
                  <a:cubicBezTo>
                    <a:pt x="206" y="155"/>
                    <a:pt x="206" y="153"/>
                    <a:pt x="208" y="153"/>
                  </a:cubicBezTo>
                  <a:cubicBezTo>
                    <a:pt x="209" y="152"/>
                    <a:pt x="211" y="151"/>
                    <a:pt x="213" y="150"/>
                  </a:cubicBezTo>
                  <a:cubicBezTo>
                    <a:pt x="213" y="149"/>
                    <a:pt x="214" y="148"/>
                    <a:pt x="213" y="147"/>
                  </a:cubicBezTo>
                  <a:cubicBezTo>
                    <a:pt x="213" y="146"/>
                    <a:pt x="212" y="146"/>
                    <a:pt x="212" y="145"/>
                  </a:cubicBezTo>
                  <a:cubicBezTo>
                    <a:pt x="201" y="139"/>
                    <a:pt x="191" y="130"/>
                    <a:pt x="184" y="120"/>
                  </a:cubicBezTo>
                  <a:cubicBezTo>
                    <a:pt x="183" y="118"/>
                    <a:pt x="184" y="117"/>
                    <a:pt x="185" y="117"/>
                  </a:cubicBezTo>
                  <a:cubicBezTo>
                    <a:pt x="187" y="117"/>
                    <a:pt x="190" y="116"/>
                    <a:pt x="191" y="115"/>
                  </a:cubicBezTo>
                  <a:cubicBezTo>
                    <a:pt x="193" y="114"/>
                    <a:pt x="193" y="113"/>
                    <a:pt x="194" y="112"/>
                  </a:cubicBezTo>
                  <a:cubicBezTo>
                    <a:pt x="194" y="110"/>
                    <a:pt x="193" y="109"/>
                    <a:pt x="192" y="108"/>
                  </a:cubicBezTo>
                  <a:cubicBezTo>
                    <a:pt x="191" y="107"/>
                    <a:pt x="191" y="107"/>
                    <a:pt x="190" y="106"/>
                  </a:cubicBezTo>
                  <a:cubicBezTo>
                    <a:pt x="180" y="102"/>
                    <a:pt x="172" y="94"/>
                    <a:pt x="165" y="85"/>
                  </a:cubicBezTo>
                  <a:cubicBezTo>
                    <a:pt x="164" y="84"/>
                    <a:pt x="165" y="83"/>
                    <a:pt x="166" y="82"/>
                  </a:cubicBezTo>
                  <a:cubicBezTo>
                    <a:pt x="167" y="82"/>
                    <a:pt x="168" y="82"/>
                    <a:pt x="169" y="82"/>
                  </a:cubicBezTo>
                  <a:cubicBezTo>
                    <a:pt x="170" y="82"/>
                    <a:pt x="170" y="82"/>
                    <a:pt x="171" y="82"/>
                  </a:cubicBezTo>
                  <a:cubicBezTo>
                    <a:pt x="172" y="80"/>
                    <a:pt x="171" y="79"/>
                    <a:pt x="170" y="78"/>
                  </a:cubicBezTo>
                  <a:cubicBezTo>
                    <a:pt x="151" y="56"/>
                    <a:pt x="129" y="31"/>
                    <a:pt x="121" y="1"/>
                  </a:cubicBezTo>
                  <a:cubicBezTo>
                    <a:pt x="120" y="0"/>
                    <a:pt x="118" y="0"/>
                    <a:pt x="118" y="1"/>
                  </a:cubicBezTo>
                  <a:cubicBezTo>
                    <a:pt x="107" y="28"/>
                    <a:pt x="92" y="56"/>
                    <a:pt x="70" y="78"/>
                  </a:cubicBezTo>
                  <a:cubicBezTo>
                    <a:pt x="69" y="79"/>
                    <a:pt x="68" y="80"/>
                    <a:pt x="69" y="82"/>
                  </a:cubicBezTo>
                  <a:cubicBezTo>
                    <a:pt x="70" y="82"/>
                    <a:pt x="70" y="82"/>
                    <a:pt x="71" y="82"/>
                  </a:cubicBezTo>
                  <a:cubicBezTo>
                    <a:pt x="72" y="82"/>
                    <a:pt x="73" y="82"/>
                    <a:pt x="74" y="82"/>
                  </a:cubicBezTo>
                  <a:cubicBezTo>
                    <a:pt x="75" y="83"/>
                    <a:pt x="76" y="84"/>
                    <a:pt x="75" y="85"/>
                  </a:cubicBezTo>
                  <a:cubicBezTo>
                    <a:pt x="68" y="94"/>
                    <a:pt x="60" y="102"/>
                    <a:pt x="50" y="106"/>
                  </a:cubicBezTo>
                  <a:cubicBezTo>
                    <a:pt x="49" y="107"/>
                    <a:pt x="49" y="107"/>
                    <a:pt x="48" y="108"/>
                  </a:cubicBezTo>
                  <a:cubicBezTo>
                    <a:pt x="47" y="109"/>
                    <a:pt x="46" y="110"/>
                    <a:pt x="46" y="112"/>
                  </a:cubicBezTo>
                  <a:cubicBezTo>
                    <a:pt x="47" y="113"/>
                    <a:pt x="47" y="114"/>
                    <a:pt x="49" y="115"/>
                  </a:cubicBezTo>
                  <a:cubicBezTo>
                    <a:pt x="50" y="116"/>
                    <a:pt x="53" y="117"/>
                    <a:pt x="55" y="117"/>
                  </a:cubicBezTo>
                  <a:cubicBezTo>
                    <a:pt x="56" y="117"/>
                    <a:pt x="57" y="118"/>
                    <a:pt x="56" y="120"/>
                  </a:cubicBezTo>
                  <a:cubicBezTo>
                    <a:pt x="49" y="130"/>
                    <a:pt x="39" y="139"/>
                    <a:pt x="28" y="145"/>
                  </a:cubicBezTo>
                  <a:cubicBezTo>
                    <a:pt x="28" y="146"/>
                    <a:pt x="27" y="146"/>
                    <a:pt x="27" y="147"/>
                  </a:cubicBezTo>
                  <a:cubicBezTo>
                    <a:pt x="26" y="148"/>
                    <a:pt x="27" y="149"/>
                    <a:pt x="27" y="150"/>
                  </a:cubicBezTo>
                  <a:cubicBezTo>
                    <a:pt x="29" y="151"/>
                    <a:pt x="31" y="152"/>
                    <a:pt x="32" y="153"/>
                  </a:cubicBezTo>
                  <a:cubicBezTo>
                    <a:pt x="34" y="153"/>
                    <a:pt x="34" y="155"/>
                    <a:pt x="33" y="156"/>
                  </a:cubicBezTo>
                  <a:cubicBezTo>
                    <a:pt x="26" y="163"/>
                    <a:pt x="11" y="175"/>
                    <a:pt x="3" y="182"/>
                  </a:cubicBezTo>
                  <a:cubicBezTo>
                    <a:pt x="0" y="184"/>
                    <a:pt x="0" y="189"/>
                    <a:pt x="3" y="192"/>
                  </a:cubicBezTo>
                  <a:cubicBezTo>
                    <a:pt x="16" y="204"/>
                    <a:pt x="52" y="234"/>
                    <a:pt x="94" y="237"/>
                  </a:cubicBezTo>
                  <a:cubicBezTo>
                    <a:pt x="95" y="237"/>
                    <a:pt x="95" y="237"/>
                    <a:pt x="96" y="237"/>
                  </a:cubicBezTo>
                  <a:cubicBezTo>
                    <a:pt x="96" y="237"/>
                    <a:pt x="96" y="237"/>
                    <a:pt x="96" y="237"/>
                  </a:cubicBezTo>
                  <a:cubicBezTo>
                    <a:pt x="105" y="238"/>
                    <a:pt x="113" y="238"/>
                    <a:pt x="122" y="238"/>
                  </a:cubicBezTo>
                  <a:cubicBezTo>
                    <a:pt x="176" y="238"/>
                    <a:pt x="222" y="204"/>
                    <a:pt x="237" y="191"/>
                  </a:cubicBezTo>
                  <a:cubicBezTo>
                    <a:pt x="240" y="189"/>
                    <a:pt x="240" y="184"/>
                    <a:pt x="237" y="18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70" name="Google Shape;770;p16"/>
          <p:cNvSpPr/>
          <p:nvPr/>
        </p:nvSpPr>
        <p:spPr>
          <a:xfrm>
            <a:off x="-89572" y="4279975"/>
            <a:ext cx="9320520" cy="909375"/>
          </a:xfrm>
          <a:custGeom>
            <a:avLst/>
            <a:gdLst/>
            <a:ahLst/>
            <a:cxnLst/>
            <a:rect l="l" t="t" r="r" b="b"/>
            <a:pathLst>
              <a:path w="4307" h="863" extrusionOk="0">
                <a:moveTo>
                  <a:pt x="0" y="863"/>
                </a:moveTo>
                <a:cubicBezTo>
                  <a:pt x="4307" y="863"/>
                  <a:pt x="4307" y="863"/>
                  <a:pt x="4307" y="863"/>
                </a:cubicBezTo>
                <a:cubicBezTo>
                  <a:pt x="4307" y="56"/>
                  <a:pt x="4307" y="56"/>
                  <a:pt x="4307" y="56"/>
                </a:cubicBezTo>
                <a:cubicBezTo>
                  <a:pt x="3426" y="186"/>
                  <a:pt x="2170" y="0"/>
                  <a:pt x="0" y="24"/>
                </a:cubicBezTo>
                <a:lnTo>
                  <a:pt x="0" y="86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71" name="Google Shape;771;p16"/>
          <p:cNvGrpSpPr/>
          <p:nvPr/>
        </p:nvGrpSpPr>
        <p:grpSpPr>
          <a:xfrm>
            <a:off x="-925170" y="229304"/>
            <a:ext cx="10298475" cy="2723200"/>
            <a:chOff x="-925170" y="229304"/>
            <a:chExt cx="10298475" cy="2723200"/>
          </a:xfrm>
        </p:grpSpPr>
        <p:sp>
          <p:nvSpPr>
            <p:cNvPr id="772" name="Google Shape;772;p16"/>
            <p:cNvSpPr/>
            <p:nvPr/>
          </p:nvSpPr>
          <p:spPr>
            <a:xfrm>
              <a:off x="7882830" y="229304"/>
              <a:ext cx="1490475" cy="5284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16"/>
            <p:cNvSpPr/>
            <p:nvPr/>
          </p:nvSpPr>
          <p:spPr>
            <a:xfrm>
              <a:off x="-925170" y="2424079"/>
              <a:ext cx="1490475" cy="5284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74" name="Google Shape;774;p16"/>
          <p:cNvGrpSpPr/>
          <p:nvPr/>
        </p:nvGrpSpPr>
        <p:grpSpPr>
          <a:xfrm flipH="1">
            <a:off x="122379" y="119680"/>
            <a:ext cx="8905897" cy="3478567"/>
            <a:chOff x="182204" y="119680"/>
            <a:chExt cx="8905897" cy="3478567"/>
          </a:xfrm>
        </p:grpSpPr>
        <p:sp>
          <p:nvSpPr>
            <p:cNvPr id="775" name="Google Shape;775;p16"/>
            <p:cNvSpPr/>
            <p:nvPr/>
          </p:nvSpPr>
          <p:spPr>
            <a:xfrm>
              <a:off x="182204" y="2748928"/>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776" name="Google Shape;776;p16"/>
            <p:cNvSpPr/>
            <p:nvPr/>
          </p:nvSpPr>
          <p:spPr>
            <a:xfrm>
              <a:off x="8842439" y="1750319"/>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16"/>
            <p:cNvSpPr/>
            <p:nvPr/>
          </p:nvSpPr>
          <p:spPr>
            <a:xfrm>
              <a:off x="8715910" y="21367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16"/>
            <p:cNvSpPr/>
            <p:nvPr/>
          </p:nvSpPr>
          <p:spPr>
            <a:xfrm>
              <a:off x="8929481" y="2272758"/>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16"/>
            <p:cNvSpPr/>
            <p:nvPr/>
          </p:nvSpPr>
          <p:spPr>
            <a:xfrm>
              <a:off x="330407" y="1065087"/>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16"/>
            <p:cNvSpPr/>
            <p:nvPr/>
          </p:nvSpPr>
          <p:spPr>
            <a:xfrm>
              <a:off x="485629" y="872582"/>
              <a:ext cx="132175" cy="120145"/>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16"/>
            <p:cNvSpPr/>
            <p:nvPr/>
          </p:nvSpPr>
          <p:spPr>
            <a:xfrm>
              <a:off x="475765" y="3036536"/>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16"/>
            <p:cNvSpPr/>
            <p:nvPr/>
          </p:nvSpPr>
          <p:spPr>
            <a:xfrm>
              <a:off x="6812531" y="227590"/>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16"/>
            <p:cNvSpPr/>
            <p:nvPr/>
          </p:nvSpPr>
          <p:spPr>
            <a:xfrm>
              <a:off x="389120" y="2216096"/>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4" name="Google Shape;784;p16"/>
            <p:cNvSpPr/>
            <p:nvPr/>
          </p:nvSpPr>
          <p:spPr>
            <a:xfrm>
              <a:off x="6562878" y="390492"/>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5" name="Google Shape;785;p16"/>
            <p:cNvSpPr/>
            <p:nvPr/>
          </p:nvSpPr>
          <p:spPr>
            <a:xfrm>
              <a:off x="6600642" y="119680"/>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6" name="Google Shape;786;p16"/>
            <p:cNvSpPr/>
            <p:nvPr/>
          </p:nvSpPr>
          <p:spPr>
            <a:xfrm>
              <a:off x="8904728" y="344718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16"/>
            <p:cNvSpPr/>
            <p:nvPr/>
          </p:nvSpPr>
          <p:spPr>
            <a:xfrm>
              <a:off x="8929489" y="351169"/>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16"/>
            <p:cNvSpPr/>
            <p:nvPr/>
          </p:nvSpPr>
          <p:spPr>
            <a:xfrm>
              <a:off x="8810323" y="19901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16"/>
            <p:cNvSpPr/>
            <p:nvPr/>
          </p:nvSpPr>
          <p:spPr>
            <a:xfrm>
              <a:off x="8683806" y="936670"/>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90" name="Google Shape;790;p16"/>
          <p:cNvGrpSpPr/>
          <p:nvPr/>
        </p:nvGrpSpPr>
        <p:grpSpPr>
          <a:xfrm>
            <a:off x="8040459" y="3393653"/>
            <a:ext cx="1290805" cy="1210358"/>
            <a:chOff x="8040459" y="3393653"/>
            <a:chExt cx="1290805" cy="1210358"/>
          </a:xfrm>
        </p:grpSpPr>
        <p:grpSp>
          <p:nvGrpSpPr>
            <p:cNvPr id="791" name="Google Shape;791;p16"/>
            <p:cNvGrpSpPr/>
            <p:nvPr/>
          </p:nvGrpSpPr>
          <p:grpSpPr>
            <a:xfrm>
              <a:off x="8561923" y="3393653"/>
              <a:ext cx="769342" cy="1210358"/>
              <a:chOff x="5808748" y="859778"/>
              <a:chExt cx="769342" cy="1210358"/>
            </a:xfrm>
          </p:grpSpPr>
          <p:sp>
            <p:nvSpPr>
              <p:cNvPr id="792" name="Google Shape;792;p16"/>
              <p:cNvSpPr/>
              <p:nvPr/>
            </p:nvSpPr>
            <p:spPr>
              <a:xfrm>
                <a:off x="5808748" y="859778"/>
                <a:ext cx="769342" cy="715029"/>
              </a:xfrm>
              <a:custGeom>
                <a:avLst/>
                <a:gdLst/>
                <a:ahLst/>
                <a:cxnLst/>
                <a:rect l="l" t="t" r="r" b="b"/>
                <a:pathLst>
                  <a:path w="593" h="551" extrusionOk="0">
                    <a:moveTo>
                      <a:pt x="546" y="179"/>
                    </a:moveTo>
                    <a:cubicBezTo>
                      <a:pt x="545" y="80"/>
                      <a:pt x="464" y="0"/>
                      <a:pt x="365" y="0"/>
                    </a:cubicBezTo>
                    <a:cubicBezTo>
                      <a:pt x="305" y="0"/>
                      <a:pt x="252" y="29"/>
                      <a:pt x="219" y="74"/>
                    </a:cubicBezTo>
                    <a:cubicBezTo>
                      <a:pt x="213" y="73"/>
                      <a:pt x="206" y="73"/>
                      <a:pt x="200" y="73"/>
                    </a:cubicBezTo>
                    <a:cubicBezTo>
                      <a:pt x="90" y="73"/>
                      <a:pt x="0" y="162"/>
                      <a:pt x="0" y="273"/>
                    </a:cubicBezTo>
                    <a:cubicBezTo>
                      <a:pt x="0" y="379"/>
                      <a:pt x="83" y="465"/>
                      <a:pt x="187" y="472"/>
                    </a:cubicBezTo>
                    <a:cubicBezTo>
                      <a:pt x="230" y="520"/>
                      <a:pt x="292" y="551"/>
                      <a:pt x="361" y="551"/>
                    </a:cubicBezTo>
                    <a:cubicBezTo>
                      <a:pt x="489" y="551"/>
                      <a:pt x="593" y="447"/>
                      <a:pt x="593" y="319"/>
                    </a:cubicBezTo>
                    <a:cubicBezTo>
                      <a:pt x="593" y="266"/>
                      <a:pt x="576" y="218"/>
                      <a:pt x="546" y="17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16"/>
              <p:cNvSpPr/>
              <p:nvPr/>
            </p:nvSpPr>
            <p:spPr>
              <a:xfrm>
                <a:off x="5808748" y="872749"/>
                <a:ext cx="769342" cy="702057"/>
              </a:xfrm>
              <a:custGeom>
                <a:avLst/>
                <a:gdLst/>
                <a:ahLst/>
                <a:cxnLst/>
                <a:rect l="l" t="t" r="r" b="b"/>
                <a:pathLst>
                  <a:path w="593" h="541" extrusionOk="0">
                    <a:moveTo>
                      <a:pt x="546" y="169"/>
                    </a:moveTo>
                    <a:cubicBezTo>
                      <a:pt x="545" y="91"/>
                      <a:pt x="494" y="25"/>
                      <a:pt x="424" y="0"/>
                    </a:cubicBezTo>
                    <a:cubicBezTo>
                      <a:pt x="463" y="29"/>
                      <a:pt x="487" y="75"/>
                      <a:pt x="488" y="126"/>
                    </a:cubicBezTo>
                    <a:cubicBezTo>
                      <a:pt x="515" y="161"/>
                      <a:pt x="530" y="204"/>
                      <a:pt x="530" y="251"/>
                    </a:cubicBezTo>
                    <a:cubicBezTo>
                      <a:pt x="530" y="365"/>
                      <a:pt x="438" y="457"/>
                      <a:pt x="324" y="457"/>
                    </a:cubicBezTo>
                    <a:cubicBezTo>
                      <a:pt x="262" y="457"/>
                      <a:pt x="207" y="430"/>
                      <a:pt x="169" y="387"/>
                    </a:cubicBezTo>
                    <a:cubicBezTo>
                      <a:pt x="82" y="382"/>
                      <a:pt x="12" y="314"/>
                      <a:pt x="4" y="227"/>
                    </a:cubicBezTo>
                    <a:cubicBezTo>
                      <a:pt x="1" y="239"/>
                      <a:pt x="0" y="251"/>
                      <a:pt x="0" y="263"/>
                    </a:cubicBezTo>
                    <a:cubicBezTo>
                      <a:pt x="0" y="369"/>
                      <a:pt x="83" y="455"/>
                      <a:pt x="187" y="462"/>
                    </a:cubicBezTo>
                    <a:cubicBezTo>
                      <a:pt x="230" y="510"/>
                      <a:pt x="292" y="541"/>
                      <a:pt x="361" y="541"/>
                    </a:cubicBezTo>
                    <a:cubicBezTo>
                      <a:pt x="489" y="541"/>
                      <a:pt x="593" y="437"/>
                      <a:pt x="593" y="309"/>
                    </a:cubicBezTo>
                    <a:cubicBezTo>
                      <a:pt x="593" y="256"/>
                      <a:pt x="576" y="208"/>
                      <a:pt x="546" y="16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94" name="Google Shape;794;p16"/>
              <p:cNvGrpSpPr/>
              <p:nvPr/>
            </p:nvGrpSpPr>
            <p:grpSpPr>
              <a:xfrm>
                <a:off x="6074653" y="1076231"/>
                <a:ext cx="282930" cy="993904"/>
                <a:chOff x="6074653" y="1076231"/>
                <a:chExt cx="282930" cy="993904"/>
              </a:xfrm>
            </p:grpSpPr>
            <p:sp>
              <p:nvSpPr>
                <p:cNvPr id="795" name="Google Shape;795;p16"/>
                <p:cNvSpPr/>
                <p:nvPr/>
              </p:nvSpPr>
              <p:spPr>
                <a:xfrm>
                  <a:off x="6193013" y="1076231"/>
                  <a:ext cx="34860" cy="993904"/>
                </a:xfrm>
                <a:custGeom>
                  <a:avLst/>
                  <a:gdLst/>
                  <a:ahLst/>
                  <a:cxnLst/>
                  <a:rect l="l" t="t" r="r" b="b"/>
                  <a:pathLst>
                    <a:path w="27" h="766" extrusionOk="0">
                      <a:moveTo>
                        <a:pt x="13" y="766"/>
                      </a:moveTo>
                      <a:cubicBezTo>
                        <a:pt x="13" y="766"/>
                        <a:pt x="13" y="766"/>
                        <a:pt x="13" y="766"/>
                      </a:cubicBezTo>
                      <a:cubicBezTo>
                        <a:pt x="6" y="766"/>
                        <a:pt x="0" y="760"/>
                        <a:pt x="0" y="753"/>
                      </a:cubicBezTo>
                      <a:cubicBezTo>
                        <a:pt x="0" y="13"/>
                        <a:pt x="0" y="13"/>
                        <a:pt x="0" y="13"/>
                      </a:cubicBezTo>
                      <a:cubicBezTo>
                        <a:pt x="0" y="6"/>
                        <a:pt x="6" y="0"/>
                        <a:pt x="13" y="0"/>
                      </a:cubicBezTo>
                      <a:cubicBezTo>
                        <a:pt x="13" y="0"/>
                        <a:pt x="13" y="0"/>
                        <a:pt x="13" y="0"/>
                      </a:cubicBezTo>
                      <a:cubicBezTo>
                        <a:pt x="21" y="0"/>
                        <a:pt x="27" y="6"/>
                        <a:pt x="27" y="13"/>
                      </a:cubicBezTo>
                      <a:cubicBezTo>
                        <a:pt x="27" y="753"/>
                        <a:pt x="27" y="753"/>
                        <a:pt x="27" y="753"/>
                      </a:cubicBezTo>
                      <a:cubicBezTo>
                        <a:pt x="27" y="760"/>
                        <a:pt x="21" y="766"/>
                        <a:pt x="13" y="76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6" name="Google Shape;796;p16"/>
                <p:cNvSpPr/>
                <p:nvPr/>
              </p:nvSpPr>
              <p:spPr>
                <a:xfrm>
                  <a:off x="6074653" y="1257826"/>
                  <a:ext cx="150788" cy="193755"/>
                </a:xfrm>
                <a:custGeom>
                  <a:avLst/>
                  <a:gdLst/>
                  <a:ahLst/>
                  <a:cxnLst/>
                  <a:rect l="l" t="t" r="r" b="b"/>
                  <a:pathLst>
                    <a:path w="116" h="149" extrusionOk="0">
                      <a:moveTo>
                        <a:pt x="112" y="147"/>
                      </a:moveTo>
                      <a:cubicBezTo>
                        <a:pt x="112" y="147"/>
                        <a:pt x="112" y="147"/>
                        <a:pt x="112" y="147"/>
                      </a:cubicBezTo>
                      <a:cubicBezTo>
                        <a:pt x="109" y="149"/>
                        <a:pt x="104" y="149"/>
                        <a:pt x="102" y="145"/>
                      </a:cubicBezTo>
                      <a:cubicBezTo>
                        <a:pt x="2" y="13"/>
                        <a:pt x="2" y="13"/>
                        <a:pt x="2" y="13"/>
                      </a:cubicBezTo>
                      <a:cubicBezTo>
                        <a:pt x="0" y="9"/>
                        <a:pt x="1" y="5"/>
                        <a:pt x="4" y="2"/>
                      </a:cubicBezTo>
                      <a:cubicBezTo>
                        <a:pt x="4" y="2"/>
                        <a:pt x="4" y="2"/>
                        <a:pt x="4" y="2"/>
                      </a:cubicBezTo>
                      <a:cubicBezTo>
                        <a:pt x="7" y="0"/>
                        <a:pt x="12" y="0"/>
                        <a:pt x="14" y="4"/>
                      </a:cubicBezTo>
                      <a:cubicBezTo>
                        <a:pt x="113" y="136"/>
                        <a:pt x="113" y="136"/>
                        <a:pt x="113" y="136"/>
                      </a:cubicBezTo>
                      <a:cubicBezTo>
                        <a:pt x="116" y="140"/>
                        <a:pt x="115" y="144"/>
                        <a:pt x="112"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16"/>
                <p:cNvSpPr/>
                <p:nvPr/>
              </p:nvSpPr>
              <p:spPr>
                <a:xfrm>
                  <a:off x="6206795" y="1410235"/>
                  <a:ext cx="150788" cy="194565"/>
                </a:xfrm>
                <a:custGeom>
                  <a:avLst/>
                  <a:gdLst/>
                  <a:ahLst/>
                  <a:cxnLst/>
                  <a:rect l="l" t="t" r="r" b="b"/>
                  <a:pathLst>
                    <a:path w="116" h="150" extrusionOk="0">
                      <a:moveTo>
                        <a:pt x="4" y="147"/>
                      </a:moveTo>
                      <a:cubicBezTo>
                        <a:pt x="4" y="147"/>
                        <a:pt x="4" y="147"/>
                        <a:pt x="4" y="147"/>
                      </a:cubicBezTo>
                      <a:cubicBezTo>
                        <a:pt x="8" y="150"/>
                        <a:pt x="12" y="149"/>
                        <a:pt x="15" y="146"/>
                      </a:cubicBezTo>
                      <a:cubicBezTo>
                        <a:pt x="114" y="13"/>
                        <a:pt x="114" y="13"/>
                        <a:pt x="114" y="13"/>
                      </a:cubicBezTo>
                      <a:cubicBezTo>
                        <a:pt x="116" y="10"/>
                        <a:pt x="116" y="5"/>
                        <a:pt x="112" y="2"/>
                      </a:cubicBezTo>
                      <a:cubicBezTo>
                        <a:pt x="112" y="2"/>
                        <a:pt x="112" y="2"/>
                        <a:pt x="112" y="2"/>
                      </a:cubicBezTo>
                      <a:cubicBezTo>
                        <a:pt x="109" y="0"/>
                        <a:pt x="104" y="1"/>
                        <a:pt x="102" y="4"/>
                      </a:cubicBezTo>
                      <a:cubicBezTo>
                        <a:pt x="3" y="137"/>
                        <a:pt x="3" y="137"/>
                        <a:pt x="3" y="137"/>
                      </a:cubicBezTo>
                      <a:cubicBezTo>
                        <a:pt x="0" y="140"/>
                        <a:pt x="1" y="145"/>
                        <a:pt x="4"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98" name="Google Shape;798;p16"/>
            <p:cNvGrpSpPr/>
            <p:nvPr/>
          </p:nvGrpSpPr>
          <p:grpSpPr>
            <a:xfrm>
              <a:off x="8040459" y="4045634"/>
              <a:ext cx="666956" cy="486098"/>
              <a:chOff x="4487685" y="3503863"/>
              <a:chExt cx="906067" cy="660370"/>
            </a:xfrm>
          </p:grpSpPr>
          <p:sp>
            <p:nvSpPr>
              <p:cNvPr id="799" name="Google Shape;799;p16"/>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16"/>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16"/>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16"/>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16"/>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16"/>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16"/>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16"/>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16"/>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08" name="Google Shape;808;p16"/>
          <p:cNvGrpSpPr/>
          <p:nvPr/>
        </p:nvGrpSpPr>
        <p:grpSpPr>
          <a:xfrm>
            <a:off x="176751" y="4604009"/>
            <a:ext cx="8468880" cy="332080"/>
            <a:chOff x="-10930289" y="611797"/>
            <a:chExt cx="14242987" cy="760257"/>
          </a:xfrm>
        </p:grpSpPr>
        <p:sp>
          <p:nvSpPr>
            <p:cNvPr id="809" name="Google Shape;809;p16"/>
            <p:cNvSpPr/>
            <p:nvPr/>
          </p:nvSpPr>
          <p:spPr>
            <a:xfrm>
              <a:off x="-9371584" y="1109385"/>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16"/>
            <p:cNvSpPr/>
            <p:nvPr/>
          </p:nvSpPr>
          <p:spPr>
            <a:xfrm>
              <a:off x="-10628318" y="977596"/>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16"/>
            <p:cNvSpPr/>
            <p:nvPr/>
          </p:nvSpPr>
          <p:spPr>
            <a:xfrm>
              <a:off x="-9083526" y="801355"/>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16"/>
            <p:cNvSpPr/>
            <p:nvPr/>
          </p:nvSpPr>
          <p:spPr>
            <a:xfrm rot="10800000" flipH="1">
              <a:off x="-10570659" y="621942"/>
              <a:ext cx="279474" cy="25406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3" name="Google Shape;813;p16"/>
            <p:cNvSpPr/>
            <p:nvPr/>
          </p:nvSpPr>
          <p:spPr>
            <a:xfrm>
              <a:off x="2384495" y="611797"/>
              <a:ext cx="362044" cy="292162"/>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4" name="Google Shape;814;p16"/>
            <p:cNvSpPr/>
            <p:nvPr/>
          </p:nvSpPr>
          <p:spPr>
            <a:xfrm>
              <a:off x="2682367" y="1035430"/>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16"/>
            <p:cNvSpPr/>
            <p:nvPr/>
          </p:nvSpPr>
          <p:spPr>
            <a:xfrm>
              <a:off x="-10930289" y="888699"/>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16"/>
            <p:cNvSpPr/>
            <p:nvPr/>
          </p:nvSpPr>
          <p:spPr>
            <a:xfrm>
              <a:off x="2294917" y="1200565"/>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16"/>
            <p:cNvSpPr/>
            <p:nvPr/>
          </p:nvSpPr>
          <p:spPr>
            <a:xfrm>
              <a:off x="1709211" y="885181"/>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16"/>
            <p:cNvSpPr/>
            <p:nvPr/>
          </p:nvSpPr>
          <p:spPr>
            <a:xfrm>
              <a:off x="3090389" y="630862"/>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9" name="Google Shape;819;p16"/>
          <p:cNvGrpSpPr/>
          <p:nvPr/>
        </p:nvGrpSpPr>
        <p:grpSpPr>
          <a:xfrm>
            <a:off x="2278375" y="4185624"/>
            <a:ext cx="5067689" cy="619932"/>
            <a:chOff x="2278375" y="4185624"/>
            <a:chExt cx="5067689" cy="619932"/>
          </a:xfrm>
        </p:grpSpPr>
        <p:sp>
          <p:nvSpPr>
            <p:cNvPr id="820" name="Google Shape;820;p16"/>
            <p:cNvSpPr/>
            <p:nvPr/>
          </p:nvSpPr>
          <p:spPr>
            <a:xfrm>
              <a:off x="2278375" y="4185624"/>
              <a:ext cx="343100" cy="440050"/>
            </a:xfrm>
            <a:custGeom>
              <a:avLst/>
              <a:gdLst/>
              <a:ahLst/>
              <a:cxnLst/>
              <a:rect l="l" t="t" r="r" b="b"/>
              <a:pathLst>
                <a:path w="106" h="137" extrusionOk="0">
                  <a:moveTo>
                    <a:pt x="0" y="27"/>
                  </a:moveTo>
                  <a:cubicBezTo>
                    <a:pt x="60" y="0"/>
                    <a:pt x="60" y="0"/>
                    <a:pt x="60" y="0"/>
                  </a:cubicBezTo>
                  <a:cubicBezTo>
                    <a:pt x="72" y="24"/>
                    <a:pt x="72" y="24"/>
                    <a:pt x="72" y="24"/>
                  </a:cubicBezTo>
                  <a:cubicBezTo>
                    <a:pt x="63" y="43"/>
                    <a:pt x="63" y="43"/>
                    <a:pt x="63" y="43"/>
                  </a:cubicBezTo>
                  <a:cubicBezTo>
                    <a:pt x="63" y="43"/>
                    <a:pt x="86" y="42"/>
                    <a:pt x="96" y="69"/>
                  </a:cubicBezTo>
                  <a:cubicBezTo>
                    <a:pt x="106" y="95"/>
                    <a:pt x="72" y="137"/>
                    <a:pt x="28" y="113"/>
                  </a:cubicBezTo>
                  <a:cubicBezTo>
                    <a:pt x="38" y="92"/>
                    <a:pt x="38" y="92"/>
                    <a:pt x="38" y="92"/>
                  </a:cubicBezTo>
                  <a:cubicBezTo>
                    <a:pt x="38" y="92"/>
                    <a:pt x="62" y="97"/>
                    <a:pt x="67" y="84"/>
                  </a:cubicBezTo>
                  <a:cubicBezTo>
                    <a:pt x="72" y="71"/>
                    <a:pt x="55" y="63"/>
                    <a:pt x="39" y="73"/>
                  </a:cubicBezTo>
                  <a:cubicBezTo>
                    <a:pt x="34" y="61"/>
                    <a:pt x="34" y="61"/>
                    <a:pt x="34" y="61"/>
                  </a:cubicBezTo>
                  <a:cubicBezTo>
                    <a:pt x="39" y="41"/>
                    <a:pt x="39" y="41"/>
                    <a:pt x="39" y="41"/>
                  </a:cubicBezTo>
                  <a:cubicBezTo>
                    <a:pt x="11" y="53"/>
                    <a:pt x="11" y="53"/>
                    <a:pt x="11" y="53"/>
                  </a:cubicBezTo>
                  <a:lnTo>
                    <a:pt x="0" y="27"/>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21" name="Google Shape;821;p16"/>
            <p:cNvGrpSpPr/>
            <p:nvPr/>
          </p:nvGrpSpPr>
          <p:grpSpPr>
            <a:xfrm rot="5400000">
              <a:off x="2524409" y="4261363"/>
              <a:ext cx="570352" cy="518035"/>
              <a:chOff x="1217389" y="3427934"/>
              <a:chExt cx="1073300" cy="974850"/>
            </a:xfrm>
          </p:grpSpPr>
          <p:sp>
            <p:nvSpPr>
              <p:cNvPr id="822" name="Google Shape;822;p16"/>
              <p:cNvSpPr/>
              <p:nvPr/>
            </p:nvSpPr>
            <p:spPr>
              <a:xfrm>
                <a:off x="1636874" y="3832915"/>
                <a:ext cx="653815" cy="569868"/>
              </a:xfrm>
              <a:custGeom>
                <a:avLst/>
                <a:gdLst/>
                <a:ahLst/>
                <a:cxnLst/>
                <a:rect l="l" t="t" r="r" b="b"/>
                <a:pathLst>
                  <a:path w="175" h="152" extrusionOk="0">
                    <a:moveTo>
                      <a:pt x="171" y="147"/>
                    </a:moveTo>
                    <a:cubicBezTo>
                      <a:pt x="171" y="147"/>
                      <a:pt x="171" y="147"/>
                      <a:pt x="171" y="147"/>
                    </a:cubicBezTo>
                    <a:cubicBezTo>
                      <a:pt x="167" y="152"/>
                      <a:pt x="160" y="152"/>
                      <a:pt x="156" y="148"/>
                    </a:cubicBezTo>
                    <a:cubicBezTo>
                      <a:pt x="0" y="17"/>
                      <a:pt x="0" y="17"/>
                      <a:pt x="0" y="17"/>
                    </a:cubicBezTo>
                    <a:cubicBezTo>
                      <a:pt x="14" y="0"/>
                      <a:pt x="14" y="0"/>
                      <a:pt x="14" y="0"/>
                    </a:cubicBezTo>
                    <a:cubicBezTo>
                      <a:pt x="170" y="132"/>
                      <a:pt x="170" y="132"/>
                      <a:pt x="170" y="132"/>
                    </a:cubicBezTo>
                    <a:cubicBezTo>
                      <a:pt x="174" y="136"/>
                      <a:pt x="175" y="143"/>
                      <a:pt x="171" y="147"/>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16"/>
              <p:cNvSpPr/>
              <p:nvPr/>
            </p:nvSpPr>
            <p:spPr>
              <a:xfrm>
                <a:off x="1217389" y="3427934"/>
                <a:ext cx="702997" cy="705828"/>
              </a:xfrm>
              <a:custGeom>
                <a:avLst/>
                <a:gdLst/>
                <a:ahLst/>
                <a:cxnLst/>
                <a:rect l="l" t="t" r="r" b="b"/>
                <a:pathLst>
                  <a:path w="188" h="188" extrusionOk="0">
                    <a:moveTo>
                      <a:pt x="84" y="182"/>
                    </a:moveTo>
                    <a:cubicBezTo>
                      <a:pt x="35" y="177"/>
                      <a:pt x="0" y="133"/>
                      <a:pt x="5" y="84"/>
                    </a:cubicBezTo>
                    <a:cubicBezTo>
                      <a:pt x="11" y="35"/>
                      <a:pt x="55" y="0"/>
                      <a:pt x="104" y="5"/>
                    </a:cubicBezTo>
                    <a:cubicBezTo>
                      <a:pt x="153" y="11"/>
                      <a:pt x="188" y="55"/>
                      <a:pt x="183" y="104"/>
                    </a:cubicBezTo>
                    <a:cubicBezTo>
                      <a:pt x="177" y="153"/>
                      <a:pt x="133" y="188"/>
                      <a:pt x="84" y="18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16"/>
              <p:cNvSpPr/>
              <p:nvPr/>
            </p:nvSpPr>
            <p:spPr>
              <a:xfrm>
                <a:off x="1269463" y="3480003"/>
                <a:ext cx="598851" cy="601690"/>
              </a:xfrm>
              <a:custGeom>
                <a:avLst/>
                <a:gdLst/>
                <a:ahLst/>
                <a:cxnLst/>
                <a:rect l="l" t="t" r="r" b="b"/>
                <a:pathLst>
                  <a:path w="160" h="160" extrusionOk="0">
                    <a:moveTo>
                      <a:pt x="71" y="155"/>
                    </a:moveTo>
                    <a:cubicBezTo>
                      <a:pt x="30" y="151"/>
                      <a:pt x="0" y="113"/>
                      <a:pt x="5" y="71"/>
                    </a:cubicBezTo>
                    <a:cubicBezTo>
                      <a:pt x="9" y="30"/>
                      <a:pt x="47" y="0"/>
                      <a:pt x="89" y="4"/>
                    </a:cubicBezTo>
                    <a:cubicBezTo>
                      <a:pt x="130" y="9"/>
                      <a:pt x="160" y="47"/>
                      <a:pt x="156" y="89"/>
                    </a:cubicBezTo>
                    <a:cubicBezTo>
                      <a:pt x="151" y="130"/>
                      <a:pt x="113" y="160"/>
                      <a:pt x="71" y="155"/>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16"/>
              <p:cNvSpPr/>
              <p:nvPr/>
            </p:nvSpPr>
            <p:spPr>
              <a:xfrm>
                <a:off x="1989819" y="4133760"/>
                <a:ext cx="78112" cy="80997"/>
              </a:xfrm>
              <a:custGeom>
                <a:avLst/>
                <a:gdLst/>
                <a:ahLst/>
                <a:cxnLst/>
                <a:rect l="l" t="t" r="r" b="b"/>
                <a:pathLst>
                  <a:path w="21" h="22" extrusionOk="0">
                    <a:moveTo>
                      <a:pt x="21" y="5"/>
                    </a:moveTo>
                    <a:cubicBezTo>
                      <a:pt x="14" y="0"/>
                      <a:pt x="14" y="0"/>
                      <a:pt x="14" y="0"/>
                    </a:cubicBezTo>
                    <a:cubicBezTo>
                      <a:pt x="10" y="6"/>
                      <a:pt x="5" y="11"/>
                      <a:pt x="0" y="16"/>
                    </a:cubicBezTo>
                    <a:cubicBezTo>
                      <a:pt x="7" y="22"/>
                      <a:pt x="7" y="22"/>
                      <a:pt x="7" y="22"/>
                    </a:cubicBezTo>
                    <a:cubicBezTo>
                      <a:pt x="12" y="17"/>
                      <a:pt x="17" y="12"/>
                      <a:pt x="21" y="5"/>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6" name="Google Shape;826;p16"/>
            <p:cNvGrpSpPr/>
            <p:nvPr/>
          </p:nvGrpSpPr>
          <p:grpSpPr>
            <a:xfrm>
              <a:off x="6821038" y="4246138"/>
              <a:ext cx="525026" cy="548494"/>
              <a:chOff x="988580" y="3397116"/>
              <a:chExt cx="1215902" cy="1270250"/>
            </a:xfrm>
          </p:grpSpPr>
          <p:sp>
            <p:nvSpPr>
              <p:cNvPr id="827" name="Google Shape;827;p16"/>
              <p:cNvSpPr/>
              <p:nvPr/>
            </p:nvSpPr>
            <p:spPr>
              <a:xfrm>
                <a:off x="1171680" y="3811949"/>
                <a:ext cx="128743" cy="100131"/>
              </a:xfrm>
              <a:custGeom>
                <a:avLst/>
                <a:gdLst/>
                <a:ahLst/>
                <a:cxnLst/>
                <a:rect l="l" t="t" r="r" b="b"/>
                <a:pathLst>
                  <a:path w="45" h="35" extrusionOk="0">
                    <a:moveTo>
                      <a:pt x="45" y="23"/>
                    </a:moveTo>
                    <a:lnTo>
                      <a:pt x="37" y="35"/>
                    </a:lnTo>
                    <a:lnTo>
                      <a:pt x="0" y="13"/>
                    </a:lnTo>
                    <a:lnTo>
                      <a:pt x="7" y="0"/>
                    </a:lnTo>
                    <a:lnTo>
                      <a:pt x="45" y="2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16"/>
              <p:cNvSpPr/>
              <p:nvPr/>
            </p:nvSpPr>
            <p:spPr>
              <a:xfrm>
                <a:off x="988580" y="3637434"/>
                <a:ext cx="320426" cy="366198"/>
              </a:xfrm>
              <a:custGeom>
                <a:avLst/>
                <a:gdLst/>
                <a:ahLst/>
                <a:cxnLst/>
                <a:rect l="l" t="t" r="r" b="b"/>
                <a:pathLst>
                  <a:path w="86" h="99" extrusionOk="0">
                    <a:moveTo>
                      <a:pt x="14" y="29"/>
                    </a:moveTo>
                    <a:cubicBezTo>
                      <a:pt x="0" y="52"/>
                      <a:pt x="9" y="83"/>
                      <a:pt x="35" y="99"/>
                    </a:cubicBezTo>
                    <a:cubicBezTo>
                      <a:pt x="86" y="16"/>
                      <a:pt x="86" y="16"/>
                      <a:pt x="86" y="16"/>
                    </a:cubicBezTo>
                    <a:cubicBezTo>
                      <a:pt x="60" y="0"/>
                      <a:pt x="28" y="6"/>
                      <a:pt x="14" y="29"/>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9" name="Google Shape;829;p16"/>
              <p:cNvSpPr/>
              <p:nvPr/>
            </p:nvSpPr>
            <p:spPr>
              <a:xfrm>
                <a:off x="1829697" y="3563050"/>
                <a:ext cx="74385" cy="134462"/>
              </a:xfrm>
              <a:custGeom>
                <a:avLst/>
                <a:gdLst/>
                <a:ahLst/>
                <a:cxnLst/>
                <a:rect l="l" t="t" r="r" b="b"/>
                <a:pathLst>
                  <a:path w="26" h="47" extrusionOk="0">
                    <a:moveTo>
                      <a:pt x="14" y="47"/>
                    </a:moveTo>
                    <a:lnTo>
                      <a:pt x="0" y="43"/>
                    </a:lnTo>
                    <a:lnTo>
                      <a:pt x="12" y="0"/>
                    </a:lnTo>
                    <a:lnTo>
                      <a:pt x="26" y="5"/>
                    </a:lnTo>
                    <a:lnTo>
                      <a:pt x="14" y="4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16"/>
              <p:cNvSpPr/>
              <p:nvPr/>
            </p:nvSpPr>
            <p:spPr>
              <a:xfrm>
                <a:off x="1417721" y="4341221"/>
                <a:ext cx="148769" cy="326145"/>
              </a:xfrm>
              <a:custGeom>
                <a:avLst/>
                <a:gdLst/>
                <a:ahLst/>
                <a:cxnLst/>
                <a:rect l="l" t="t" r="r" b="b"/>
                <a:pathLst>
                  <a:path w="40" h="88" extrusionOk="0">
                    <a:moveTo>
                      <a:pt x="16" y="87"/>
                    </a:moveTo>
                    <a:cubicBezTo>
                      <a:pt x="14" y="88"/>
                      <a:pt x="12" y="88"/>
                      <a:pt x="10" y="88"/>
                    </a:cubicBezTo>
                    <a:cubicBezTo>
                      <a:pt x="3" y="86"/>
                      <a:pt x="0" y="80"/>
                      <a:pt x="1" y="74"/>
                    </a:cubicBezTo>
                    <a:cubicBezTo>
                      <a:pt x="16" y="10"/>
                      <a:pt x="16" y="10"/>
                      <a:pt x="16" y="10"/>
                    </a:cubicBezTo>
                    <a:cubicBezTo>
                      <a:pt x="17" y="4"/>
                      <a:pt x="23" y="0"/>
                      <a:pt x="30" y="1"/>
                    </a:cubicBezTo>
                    <a:cubicBezTo>
                      <a:pt x="36" y="3"/>
                      <a:pt x="40" y="9"/>
                      <a:pt x="38" y="15"/>
                    </a:cubicBezTo>
                    <a:cubicBezTo>
                      <a:pt x="23" y="79"/>
                      <a:pt x="23" y="79"/>
                      <a:pt x="23" y="79"/>
                    </a:cubicBezTo>
                    <a:cubicBezTo>
                      <a:pt x="22" y="83"/>
                      <a:pt x="19" y="86"/>
                      <a:pt x="16" y="87"/>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16"/>
              <p:cNvSpPr/>
              <p:nvPr/>
            </p:nvSpPr>
            <p:spPr>
              <a:xfrm>
                <a:off x="1926969" y="4189591"/>
                <a:ext cx="277512" cy="251761"/>
              </a:xfrm>
              <a:custGeom>
                <a:avLst/>
                <a:gdLst/>
                <a:ahLst/>
                <a:cxnLst/>
                <a:rect l="l" t="t" r="r" b="b"/>
                <a:pathLst>
                  <a:path w="75" h="68" extrusionOk="0">
                    <a:moveTo>
                      <a:pt x="66" y="67"/>
                    </a:moveTo>
                    <a:cubicBezTo>
                      <a:pt x="62" y="68"/>
                      <a:pt x="58" y="67"/>
                      <a:pt x="55" y="65"/>
                    </a:cubicBezTo>
                    <a:cubicBezTo>
                      <a:pt x="5" y="22"/>
                      <a:pt x="5" y="22"/>
                      <a:pt x="5" y="22"/>
                    </a:cubicBezTo>
                    <a:cubicBezTo>
                      <a:pt x="0" y="18"/>
                      <a:pt x="0" y="10"/>
                      <a:pt x="4" y="6"/>
                    </a:cubicBezTo>
                    <a:cubicBezTo>
                      <a:pt x="8" y="1"/>
                      <a:pt x="15" y="0"/>
                      <a:pt x="20" y="4"/>
                    </a:cubicBezTo>
                    <a:cubicBezTo>
                      <a:pt x="70" y="47"/>
                      <a:pt x="70" y="47"/>
                      <a:pt x="70" y="47"/>
                    </a:cubicBezTo>
                    <a:cubicBezTo>
                      <a:pt x="75" y="51"/>
                      <a:pt x="75" y="58"/>
                      <a:pt x="71" y="63"/>
                    </a:cubicBezTo>
                    <a:cubicBezTo>
                      <a:pt x="70" y="65"/>
                      <a:pt x="68" y="66"/>
                      <a:pt x="66" y="67"/>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16"/>
              <p:cNvSpPr/>
              <p:nvPr/>
            </p:nvSpPr>
            <p:spPr>
              <a:xfrm>
                <a:off x="1128765" y="3583076"/>
                <a:ext cx="1075714" cy="1049957"/>
              </a:xfrm>
              <a:custGeom>
                <a:avLst/>
                <a:gdLst/>
                <a:ahLst/>
                <a:cxnLst/>
                <a:rect l="l" t="t" r="r" b="b"/>
                <a:pathLst>
                  <a:path w="290" h="284" extrusionOk="0">
                    <a:moveTo>
                      <a:pt x="21" y="183"/>
                    </a:moveTo>
                    <a:cubicBezTo>
                      <a:pt x="0" y="116"/>
                      <a:pt x="37" y="44"/>
                      <a:pt x="105" y="22"/>
                    </a:cubicBezTo>
                    <a:cubicBezTo>
                      <a:pt x="173" y="0"/>
                      <a:pt x="246" y="35"/>
                      <a:pt x="268" y="101"/>
                    </a:cubicBezTo>
                    <a:cubicBezTo>
                      <a:pt x="290" y="168"/>
                      <a:pt x="252" y="240"/>
                      <a:pt x="184" y="262"/>
                    </a:cubicBezTo>
                    <a:cubicBezTo>
                      <a:pt x="116" y="284"/>
                      <a:pt x="43" y="249"/>
                      <a:pt x="21" y="18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16"/>
              <p:cNvSpPr/>
              <p:nvPr/>
            </p:nvSpPr>
            <p:spPr>
              <a:xfrm>
                <a:off x="1208872" y="3660321"/>
                <a:ext cx="912643" cy="895468"/>
              </a:xfrm>
              <a:custGeom>
                <a:avLst/>
                <a:gdLst/>
                <a:ahLst/>
                <a:cxnLst/>
                <a:rect l="l" t="t" r="r" b="b"/>
                <a:pathLst>
                  <a:path w="247" h="242" extrusionOk="0">
                    <a:moveTo>
                      <a:pt x="19" y="156"/>
                    </a:moveTo>
                    <a:cubicBezTo>
                      <a:pt x="0" y="99"/>
                      <a:pt x="32" y="38"/>
                      <a:pt x="90" y="19"/>
                    </a:cubicBezTo>
                    <a:cubicBezTo>
                      <a:pt x="148" y="0"/>
                      <a:pt x="210" y="30"/>
                      <a:pt x="229" y="86"/>
                    </a:cubicBezTo>
                    <a:cubicBezTo>
                      <a:pt x="247" y="143"/>
                      <a:pt x="215" y="204"/>
                      <a:pt x="157" y="223"/>
                    </a:cubicBezTo>
                    <a:cubicBezTo>
                      <a:pt x="99" y="242"/>
                      <a:pt x="37" y="212"/>
                      <a:pt x="19" y="156"/>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16"/>
              <p:cNvSpPr/>
              <p:nvPr/>
            </p:nvSpPr>
            <p:spPr>
              <a:xfrm>
                <a:off x="1489244" y="4055129"/>
                <a:ext cx="174518" cy="88688"/>
              </a:xfrm>
              <a:custGeom>
                <a:avLst/>
                <a:gdLst/>
                <a:ahLst/>
                <a:cxnLst/>
                <a:rect l="l" t="t" r="r" b="b"/>
                <a:pathLst>
                  <a:path w="47" h="24" extrusionOk="0">
                    <a:moveTo>
                      <a:pt x="1" y="2"/>
                    </a:moveTo>
                    <a:cubicBezTo>
                      <a:pt x="2" y="0"/>
                      <a:pt x="18" y="5"/>
                      <a:pt x="32" y="11"/>
                    </a:cubicBezTo>
                    <a:cubicBezTo>
                      <a:pt x="47" y="16"/>
                      <a:pt x="46" y="18"/>
                      <a:pt x="46" y="20"/>
                    </a:cubicBezTo>
                    <a:cubicBezTo>
                      <a:pt x="45" y="22"/>
                      <a:pt x="44" y="24"/>
                      <a:pt x="29" y="18"/>
                    </a:cubicBezTo>
                    <a:cubicBezTo>
                      <a:pt x="15" y="12"/>
                      <a:pt x="0" y="5"/>
                      <a:pt x="1" y="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16"/>
              <p:cNvSpPr/>
              <p:nvPr/>
            </p:nvSpPr>
            <p:spPr>
              <a:xfrm>
                <a:off x="1703816" y="3900639"/>
                <a:ext cx="85828" cy="214568"/>
              </a:xfrm>
              <a:custGeom>
                <a:avLst/>
                <a:gdLst/>
                <a:ahLst/>
                <a:cxnLst/>
                <a:rect l="l" t="t" r="r" b="b"/>
                <a:pathLst>
                  <a:path w="23" h="58" extrusionOk="0">
                    <a:moveTo>
                      <a:pt x="21" y="1"/>
                    </a:moveTo>
                    <a:cubicBezTo>
                      <a:pt x="23" y="1"/>
                      <a:pt x="18" y="21"/>
                      <a:pt x="12" y="39"/>
                    </a:cubicBezTo>
                    <a:cubicBezTo>
                      <a:pt x="6" y="58"/>
                      <a:pt x="5" y="58"/>
                      <a:pt x="3" y="57"/>
                    </a:cubicBezTo>
                    <a:cubicBezTo>
                      <a:pt x="1" y="57"/>
                      <a:pt x="0" y="56"/>
                      <a:pt x="6" y="37"/>
                    </a:cubicBezTo>
                    <a:cubicBezTo>
                      <a:pt x="12" y="19"/>
                      <a:pt x="19" y="0"/>
                      <a:pt x="21" y="1"/>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16"/>
              <p:cNvSpPr/>
              <p:nvPr/>
            </p:nvSpPr>
            <p:spPr>
              <a:xfrm>
                <a:off x="1549325" y="3766175"/>
                <a:ext cx="28609" cy="57218"/>
              </a:xfrm>
              <a:custGeom>
                <a:avLst/>
                <a:gdLst/>
                <a:ahLst/>
                <a:cxnLst/>
                <a:rect l="l" t="t" r="r" b="b"/>
                <a:pathLst>
                  <a:path w="10" h="20" extrusionOk="0">
                    <a:moveTo>
                      <a:pt x="10" y="19"/>
                    </a:moveTo>
                    <a:lnTo>
                      <a:pt x="6" y="20"/>
                    </a:lnTo>
                    <a:lnTo>
                      <a:pt x="0" y="2"/>
                    </a:lnTo>
                    <a:lnTo>
                      <a:pt x="4" y="0"/>
                    </a:lnTo>
                    <a:lnTo>
                      <a:pt x="10"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16"/>
              <p:cNvSpPr/>
              <p:nvPr/>
            </p:nvSpPr>
            <p:spPr>
              <a:xfrm>
                <a:off x="1755313" y="4392718"/>
                <a:ext cx="25749" cy="57218"/>
              </a:xfrm>
              <a:custGeom>
                <a:avLst/>
                <a:gdLst/>
                <a:ahLst/>
                <a:cxnLst/>
                <a:rect l="l" t="t" r="r" b="b"/>
                <a:pathLst>
                  <a:path w="9" h="20" extrusionOk="0">
                    <a:moveTo>
                      <a:pt x="9" y="18"/>
                    </a:moveTo>
                    <a:lnTo>
                      <a:pt x="5" y="20"/>
                    </a:lnTo>
                    <a:lnTo>
                      <a:pt x="0" y="1"/>
                    </a:lnTo>
                    <a:lnTo>
                      <a:pt x="4" y="0"/>
                    </a:lnTo>
                    <a:lnTo>
                      <a:pt x="9"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16"/>
              <p:cNvSpPr/>
              <p:nvPr/>
            </p:nvSpPr>
            <p:spPr>
              <a:xfrm>
                <a:off x="1952717" y="3989327"/>
                <a:ext cx="54359" cy="28609"/>
              </a:xfrm>
              <a:custGeom>
                <a:avLst/>
                <a:gdLst/>
                <a:ahLst/>
                <a:cxnLst/>
                <a:rect l="l" t="t" r="r" b="b"/>
                <a:pathLst>
                  <a:path w="19" h="10" extrusionOk="0">
                    <a:moveTo>
                      <a:pt x="19" y="4"/>
                    </a:moveTo>
                    <a:lnTo>
                      <a:pt x="1" y="10"/>
                    </a:lnTo>
                    <a:lnTo>
                      <a:pt x="0" y="7"/>
                    </a:lnTo>
                    <a:lnTo>
                      <a:pt x="18" y="0"/>
                    </a:lnTo>
                    <a:lnTo>
                      <a:pt x="19" y="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16"/>
              <p:cNvSpPr/>
              <p:nvPr/>
            </p:nvSpPr>
            <p:spPr>
              <a:xfrm>
                <a:off x="1326169" y="4198175"/>
                <a:ext cx="51497" cy="28609"/>
              </a:xfrm>
              <a:custGeom>
                <a:avLst/>
                <a:gdLst/>
                <a:ahLst/>
                <a:cxnLst/>
                <a:rect l="l" t="t" r="r" b="b"/>
                <a:pathLst>
                  <a:path w="18" h="10" extrusionOk="0">
                    <a:moveTo>
                      <a:pt x="18" y="3"/>
                    </a:moveTo>
                    <a:lnTo>
                      <a:pt x="1" y="10"/>
                    </a:lnTo>
                    <a:lnTo>
                      <a:pt x="0" y="6"/>
                    </a:lnTo>
                    <a:lnTo>
                      <a:pt x="17" y="0"/>
                    </a:lnTo>
                    <a:lnTo>
                      <a:pt x="18" y="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16"/>
              <p:cNvSpPr/>
              <p:nvPr/>
            </p:nvSpPr>
            <p:spPr>
              <a:xfrm>
                <a:off x="1718120" y="3757593"/>
                <a:ext cx="22888" cy="54357"/>
              </a:xfrm>
              <a:custGeom>
                <a:avLst/>
                <a:gdLst/>
                <a:ahLst/>
                <a:cxnLst/>
                <a:rect l="l" t="t" r="r" b="b"/>
                <a:pathLst>
                  <a:path w="8" h="19" extrusionOk="0">
                    <a:moveTo>
                      <a:pt x="4" y="19"/>
                    </a:moveTo>
                    <a:lnTo>
                      <a:pt x="0" y="18"/>
                    </a:lnTo>
                    <a:lnTo>
                      <a:pt x="4" y="0"/>
                    </a:lnTo>
                    <a:lnTo>
                      <a:pt x="8" y="1"/>
                    </a:lnTo>
                    <a:lnTo>
                      <a:pt x="4"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16"/>
              <p:cNvSpPr/>
              <p:nvPr/>
            </p:nvSpPr>
            <p:spPr>
              <a:xfrm>
                <a:off x="1592238" y="4404161"/>
                <a:ext cx="20028" cy="54357"/>
              </a:xfrm>
              <a:custGeom>
                <a:avLst/>
                <a:gdLst/>
                <a:ahLst/>
                <a:cxnLst/>
                <a:rect l="l" t="t" r="r" b="b"/>
                <a:pathLst>
                  <a:path w="7" h="19" extrusionOk="0">
                    <a:moveTo>
                      <a:pt x="4" y="19"/>
                    </a:moveTo>
                    <a:lnTo>
                      <a:pt x="0" y="18"/>
                    </a:lnTo>
                    <a:lnTo>
                      <a:pt x="3" y="0"/>
                    </a:lnTo>
                    <a:lnTo>
                      <a:pt x="7" y="1"/>
                    </a:lnTo>
                    <a:lnTo>
                      <a:pt x="4"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16"/>
              <p:cNvSpPr/>
              <p:nvPr/>
            </p:nvSpPr>
            <p:spPr>
              <a:xfrm>
                <a:off x="1964161" y="4160984"/>
                <a:ext cx="54359" cy="20026"/>
              </a:xfrm>
              <a:custGeom>
                <a:avLst/>
                <a:gdLst/>
                <a:ahLst/>
                <a:cxnLst/>
                <a:rect l="l" t="t" r="r" b="b"/>
                <a:pathLst>
                  <a:path w="19" h="7" extrusionOk="0">
                    <a:moveTo>
                      <a:pt x="18" y="7"/>
                    </a:moveTo>
                    <a:lnTo>
                      <a:pt x="0" y="4"/>
                    </a:lnTo>
                    <a:lnTo>
                      <a:pt x="0" y="0"/>
                    </a:lnTo>
                    <a:lnTo>
                      <a:pt x="19" y="4"/>
                    </a:lnTo>
                    <a:lnTo>
                      <a:pt x="18"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16"/>
              <p:cNvSpPr/>
              <p:nvPr/>
            </p:nvSpPr>
            <p:spPr>
              <a:xfrm>
                <a:off x="1314726" y="4035103"/>
                <a:ext cx="57219" cy="20026"/>
              </a:xfrm>
              <a:custGeom>
                <a:avLst/>
                <a:gdLst/>
                <a:ahLst/>
                <a:cxnLst/>
                <a:rect l="l" t="t" r="r" b="b"/>
                <a:pathLst>
                  <a:path w="20" h="7" extrusionOk="0">
                    <a:moveTo>
                      <a:pt x="18" y="7"/>
                    </a:moveTo>
                    <a:lnTo>
                      <a:pt x="0" y="4"/>
                    </a:lnTo>
                    <a:lnTo>
                      <a:pt x="0" y="0"/>
                    </a:lnTo>
                    <a:lnTo>
                      <a:pt x="20" y="4"/>
                    </a:lnTo>
                    <a:lnTo>
                      <a:pt x="18"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16"/>
              <p:cNvSpPr/>
              <p:nvPr/>
            </p:nvSpPr>
            <p:spPr>
              <a:xfrm>
                <a:off x="1858305" y="3834839"/>
                <a:ext cx="45775" cy="48635"/>
              </a:xfrm>
              <a:custGeom>
                <a:avLst/>
                <a:gdLst/>
                <a:ahLst/>
                <a:cxnLst/>
                <a:rect l="l" t="t" r="r" b="b"/>
                <a:pathLst>
                  <a:path w="16" h="17" extrusionOk="0">
                    <a:moveTo>
                      <a:pt x="3" y="17"/>
                    </a:moveTo>
                    <a:lnTo>
                      <a:pt x="0" y="14"/>
                    </a:lnTo>
                    <a:lnTo>
                      <a:pt x="12" y="0"/>
                    </a:lnTo>
                    <a:lnTo>
                      <a:pt x="16" y="2"/>
                    </a:lnTo>
                    <a:lnTo>
                      <a:pt x="3" y="1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16"/>
              <p:cNvSpPr/>
              <p:nvPr/>
            </p:nvSpPr>
            <p:spPr>
              <a:xfrm>
                <a:off x="1429163" y="4332639"/>
                <a:ext cx="45775" cy="48635"/>
              </a:xfrm>
              <a:custGeom>
                <a:avLst/>
                <a:gdLst/>
                <a:ahLst/>
                <a:cxnLst/>
                <a:rect l="l" t="t" r="r" b="b"/>
                <a:pathLst>
                  <a:path w="16" h="17" extrusionOk="0">
                    <a:moveTo>
                      <a:pt x="3" y="17"/>
                    </a:moveTo>
                    <a:lnTo>
                      <a:pt x="0" y="15"/>
                    </a:lnTo>
                    <a:lnTo>
                      <a:pt x="12" y="0"/>
                    </a:lnTo>
                    <a:lnTo>
                      <a:pt x="16" y="3"/>
                    </a:lnTo>
                    <a:lnTo>
                      <a:pt x="3" y="1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16"/>
              <p:cNvSpPr/>
              <p:nvPr/>
            </p:nvSpPr>
            <p:spPr>
              <a:xfrm>
                <a:off x="1892636" y="4301168"/>
                <a:ext cx="48637" cy="42913"/>
              </a:xfrm>
              <a:custGeom>
                <a:avLst/>
                <a:gdLst/>
                <a:ahLst/>
                <a:cxnLst/>
                <a:rect l="l" t="t" r="r" b="b"/>
                <a:pathLst>
                  <a:path w="17" h="15" extrusionOk="0">
                    <a:moveTo>
                      <a:pt x="14" y="15"/>
                    </a:moveTo>
                    <a:lnTo>
                      <a:pt x="0" y="2"/>
                    </a:lnTo>
                    <a:lnTo>
                      <a:pt x="3" y="0"/>
                    </a:lnTo>
                    <a:lnTo>
                      <a:pt x="17" y="13"/>
                    </a:lnTo>
                    <a:lnTo>
                      <a:pt x="14"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16"/>
              <p:cNvSpPr/>
              <p:nvPr/>
            </p:nvSpPr>
            <p:spPr>
              <a:xfrm>
                <a:off x="1391972" y="3872030"/>
                <a:ext cx="48637" cy="42913"/>
              </a:xfrm>
              <a:custGeom>
                <a:avLst/>
                <a:gdLst/>
                <a:ahLst/>
                <a:cxnLst/>
                <a:rect l="l" t="t" r="r" b="b"/>
                <a:pathLst>
                  <a:path w="17" h="15" extrusionOk="0">
                    <a:moveTo>
                      <a:pt x="15" y="15"/>
                    </a:moveTo>
                    <a:lnTo>
                      <a:pt x="0" y="2"/>
                    </a:lnTo>
                    <a:lnTo>
                      <a:pt x="3" y="0"/>
                    </a:lnTo>
                    <a:lnTo>
                      <a:pt x="17" y="11"/>
                    </a:lnTo>
                    <a:lnTo>
                      <a:pt x="15"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16"/>
              <p:cNvSpPr/>
              <p:nvPr/>
            </p:nvSpPr>
            <p:spPr>
              <a:xfrm>
                <a:off x="1675205" y="4123791"/>
                <a:ext cx="40053" cy="40053"/>
              </a:xfrm>
              <a:custGeom>
                <a:avLst/>
                <a:gdLst/>
                <a:ahLst/>
                <a:cxnLst/>
                <a:rect l="l" t="t" r="r" b="b"/>
                <a:pathLst>
                  <a:path w="11" h="11" extrusionOk="0">
                    <a:moveTo>
                      <a:pt x="1" y="7"/>
                    </a:moveTo>
                    <a:cubicBezTo>
                      <a:pt x="0" y="4"/>
                      <a:pt x="2" y="1"/>
                      <a:pt x="4" y="1"/>
                    </a:cubicBezTo>
                    <a:cubicBezTo>
                      <a:pt x="7" y="0"/>
                      <a:pt x="10" y="1"/>
                      <a:pt x="10" y="4"/>
                    </a:cubicBezTo>
                    <a:cubicBezTo>
                      <a:pt x="11" y="6"/>
                      <a:pt x="10" y="9"/>
                      <a:pt x="7" y="10"/>
                    </a:cubicBezTo>
                    <a:cubicBezTo>
                      <a:pt x="5" y="11"/>
                      <a:pt x="2" y="9"/>
                      <a:pt x="1"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16"/>
              <p:cNvSpPr/>
              <p:nvPr/>
            </p:nvSpPr>
            <p:spPr>
              <a:xfrm>
                <a:off x="1700954" y="3397116"/>
                <a:ext cx="377645" cy="260343"/>
              </a:xfrm>
              <a:custGeom>
                <a:avLst/>
                <a:gdLst/>
                <a:ahLst/>
                <a:cxnLst/>
                <a:rect l="l" t="t" r="r" b="b"/>
                <a:pathLst>
                  <a:path w="102" h="70" extrusionOk="0">
                    <a:moveTo>
                      <a:pt x="61" y="7"/>
                    </a:moveTo>
                    <a:cubicBezTo>
                      <a:pt x="35" y="0"/>
                      <a:pt x="8" y="16"/>
                      <a:pt x="0" y="43"/>
                    </a:cubicBezTo>
                    <a:cubicBezTo>
                      <a:pt x="94" y="70"/>
                      <a:pt x="94" y="70"/>
                      <a:pt x="94" y="70"/>
                    </a:cubicBezTo>
                    <a:cubicBezTo>
                      <a:pt x="102" y="42"/>
                      <a:pt x="87" y="14"/>
                      <a:pt x="61" y="7"/>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50" name="Google Shape;850;p16"/>
          <p:cNvSpPr txBox="1">
            <a:spLocks noGrp="1"/>
          </p:cNvSpPr>
          <p:nvPr>
            <p:ph type="title"/>
          </p:nvPr>
        </p:nvSpPr>
        <p:spPr>
          <a:xfrm>
            <a:off x="931500" y="648500"/>
            <a:ext cx="7281000" cy="112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51" name="Google Shape;851;p16"/>
          <p:cNvSpPr txBox="1">
            <a:spLocks noGrp="1"/>
          </p:cNvSpPr>
          <p:nvPr>
            <p:ph type="subTitle" idx="1"/>
          </p:nvPr>
        </p:nvSpPr>
        <p:spPr>
          <a:xfrm>
            <a:off x="931500" y="1775725"/>
            <a:ext cx="7281000" cy="93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BODY_1_1">
    <p:spTree>
      <p:nvGrpSpPr>
        <p:cNvPr id="1" name="Shape 852"/>
        <p:cNvGrpSpPr/>
        <p:nvPr/>
      </p:nvGrpSpPr>
      <p:grpSpPr>
        <a:xfrm>
          <a:off x="0" y="0"/>
          <a:ext cx="0" cy="0"/>
          <a:chOff x="0" y="0"/>
          <a:chExt cx="0" cy="0"/>
        </a:xfrm>
      </p:grpSpPr>
      <p:sp>
        <p:nvSpPr>
          <p:cNvPr id="853" name="Google Shape;853;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854" name="Google Shape;854;p17"/>
          <p:cNvSpPr txBox="1">
            <a:spLocks noGrp="1"/>
          </p:cNvSpPr>
          <p:nvPr>
            <p:ph type="body" idx="1"/>
          </p:nvPr>
        </p:nvSpPr>
        <p:spPr>
          <a:xfrm>
            <a:off x="720000" y="1167025"/>
            <a:ext cx="3649200" cy="2677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Font typeface="Darker Grotesque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grpSp>
        <p:nvGrpSpPr>
          <p:cNvPr id="855" name="Google Shape;855;p17"/>
          <p:cNvGrpSpPr/>
          <p:nvPr/>
        </p:nvGrpSpPr>
        <p:grpSpPr>
          <a:xfrm flipH="1">
            <a:off x="8464827" y="4505851"/>
            <a:ext cx="679182" cy="549244"/>
            <a:chOff x="-3" y="4505851"/>
            <a:chExt cx="679182" cy="549244"/>
          </a:xfrm>
        </p:grpSpPr>
        <p:sp>
          <p:nvSpPr>
            <p:cNvPr id="856" name="Google Shape;856;p17"/>
            <p:cNvSpPr/>
            <p:nvPr/>
          </p:nvSpPr>
          <p:spPr>
            <a:xfrm>
              <a:off x="67986" y="4505851"/>
              <a:ext cx="553637" cy="549244"/>
            </a:xfrm>
            <a:custGeom>
              <a:avLst/>
              <a:gdLst/>
              <a:ahLst/>
              <a:cxnLst/>
              <a:rect l="l" t="t" r="r" b="b"/>
              <a:pathLst>
                <a:path w="240" h="239" extrusionOk="0">
                  <a:moveTo>
                    <a:pt x="237" y="183"/>
                  </a:moveTo>
                  <a:cubicBezTo>
                    <a:pt x="229" y="176"/>
                    <a:pt x="214" y="164"/>
                    <a:pt x="207" y="156"/>
                  </a:cubicBezTo>
                  <a:cubicBezTo>
                    <a:pt x="206" y="155"/>
                    <a:pt x="206" y="154"/>
                    <a:pt x="208" y="153"/>
                  </a:cubicBezTo>
                  <a:cubicBezTo>
                    <a:pt x="209" y="153"/>
                    <a:pt x="211" y="152"/>
                    <a:pt x="213" y="150"/>
                  </a:cubicBezTo>
                  <a:cubicBezTo>
                    <a:pt x="213" y="150"/>
                    <a:pt x="214" y="149"/>
                    <a:pt x="213" y="147"/>
                  </a:cubicBezTo>
                  <a:cubicBezTo>
                    <a:pt x="213" y="147"/>
                    <a:pt x="212" y="146"/>
                    <a:pt x="212" y="146"/>
                  </a:cubicBezTo>
                  <a:cubicBezTo>
                    <a:pt x="201" y="139"/>
                    <a:pt x="191" y="130"/>
                    <a:pt x="184" y="120"/>
                  </a:cubicBezTo>
                  <a:cubicBezTo>
                    <a:pt x="183" y="119"/>
                    <a:pt x="184" y="117"/>
                    <a:pt x="185" y="117"/>
                  </a:cubicBezTo>
                  <a:cubicBezTo>
                    <a:pt x="187" y="117"/>
                    <a:pt x="190" y="117"/>
                    <a:pt x="191" y="116"/>
                  </a:cubicBezTo>
                  <a:cubicBezTo>
                    <a:pt x="192" y="115"/>
                    <a:pt x="193" y="114"/>
                    <a:pt x="193" y="112"/>
                  </a:cubicBezTo>
                  <a:cubicBezTo>
                    <a:pt x="194" y="111"/>
                    <a:pt x="193" y="110"/>
                    <a:pt x="192" y="109"/>
                  </a:cubicBezTo>
                  <a:cubicBezTo>
                    <a:pt x="191" y="108"/>
                    <a:pt x="191" y="107"/>
                    <a:pt x="190" y="107"/>
                  </a:cubicBezTo>
                  <a:cubicBezTo>
                    <a:pt x="180" y="102"/>
                    <a:pt x="172" y="94"/>
                    <a:pt x="165" y="86"/>
                  </a:cubicBezTo>
                  <a:cubicBezTo>
                    <a:pt x="164" y="85"/>
                    <a:pt x="165" y="83"/>
                    <a:pt x="166" y="83"/>
                  </a:cubicBezTo>
                  <a:cubicBezTo>
                    <a:pt x="167" y="83"/>
                    <a:pt x="168" y="83"/>
                    <a:pt x="169" y="83"/>
                  </a:cubicBezTo>
                  <a:cubicBezTo>
                    <a:pt x="170" y="83"/>
                    <a:pt x="170" y="82"/>
                    <a:pt x="171" y="82"/>
                  </a:cubicBezTo>
                  <a:cubicBezTo>
                    <a:pt x="172" y="81"/>
                    <a:pt x="171" y="80"/>
                    <a:pt x="170" y="79"/>
                  </a:cubicBezTo>
                  <a:cubicBezTo>
                    <a:pt x="151" y="56"/>
                    <a:pt x="129" y="32"/>
                    <a:pt x="121" y="2"/>
                  </a:cubicBezTo>
                  <a:cubicBezTo>
                    <a:pt x="120" y="0"/>
                    <a:pt x="118" y="0"/>
                    <a:pt x="118" y="2"/>
                  </a:cubicBezTo>
                  <a:cubicBezTo>
                    <a:pt x="107" y="29"/>
                    <a:pt x="92" y="56"/>
                    <a:pt x="69" y="79"/>
                  </a:cubicBezTo>
                  <a:cubicBezTo>
                    <a:pt x="69" y="80"/>
                    <a:pt x="68" y="81"/>
                    <a:pt x="69" y="82"/>
                  </a:cubicBezTo>
                  <a:cubicBezTo>
                    <a:pt x="70" y="82"/>
                    <a:pt x="70" y="83"/>
                    <a:pt x="71" y="83"/>
                  </a:cubicBezTo>
                  <a:cubicBezTo>
                    <a:pt x="72" y="83"/>
                    <a:pt x="73" y="83"/>
                    <a:pt x="74" y="83"/>
                  </a:cubicBezTo>
                  <a:cubicBezTo>
                    <a:pt x="75" y="83"/>
                    <a:pt x="76" y="85"/>
                    <a:pt x="75" y="86"/>
                  </a:cubicBezTo>
                  <a:cubicBezTo>
                    <a:pt x="68" y="94"/>
                    <a:pt x="60" y="102"/>
                    <a:pt x="50" y="107"/>
                  </a:cubicBezTo>
                  <a:cubicBezTo>
                    <a:pt x="49" y="107"/>
                    <a:pt x="48" y="108"/>
                    <a:pt x="48" y="109"/>
                  </a:cubicBezTo>
                  <a:cubicBezTo>
                    <a:pt x="47" y="110"/>
                    <a:pt x="46" y="111"/>
                    <a:pt x="46" y="112"/>
                  </a:cubicBezTo>
                  <a:cubicBezTo>
                    <a:pt x="46" y="114"/>
                    <a:pt x="47" y="115"/>
                    <a:pt x="48" y="116"/>
                  </a:cubicBezTo>
                  <a:cubicBezTo>
                    <a:pt x="50" y="117"/>
                    <a:pt x="53" y="117"/>
                    <a:pt x="55" y="117"/>
                  </a:cubicBezTo>
                  <a:cubicBezTo>
                    <a:pt x="56" y="117"/>
                    <a:pt x="57" y="119"/>
                    <a:pt x="56" y="120"/>
                  </a:cubicBezTo>
                  <a:cubicBezTo>
                    <a:pt x="49" y="130"/>
                    <a:pt x="39" y="139"/>
                    <a:pt x="28" y="146"/>
                  </a:cubicBezTo>
                  <a:cubicBezTo>
                    <a:pt x="27" y="146"/>
                    <a:pt x="27" y="147"/>
                    <a:pt x="27" y="147"/>
                  </a:cubicBezTo>
                  <a:cubicBezTo>
                    <a:pt x="26" y="149"/>
                    <a:pt x="26" y="150"/>
                    <a:pt x="27" y="150"/>
                  </a:cubicBezTo>
                  <a:cubicBezTo>
                    <a:pt x="29" y="152"/>
                    <a:pt x="30" y="153"/>
                    <a:pt x="32" y="153"/>
                  </a:cubicBezTo>
                  <a:cubicBezTo>
                    <a:pt x="33" y="154"/>
                    <a:pt x="34" y="155"/>
                    <a:pt x="33" y="156"/>
                  </a:cubicBezTo>
                  <a:cubicBezTo>
                    <a:pt x="25" y="164"/>
                    <a:pt x="11" y="176"/>
                    <a:pt x="3" y="182"/>
                  </a:cubicBezTo>
                  <a:cubicBezTo>
                    <a:pt x="0" y="185"/>
                    <a:pt x="0" y="190"/>
                    <a:pt x="3" y="192"/>
                  </a:cubicBezTo>
                  <a:cubicBezTo>
                    <a:pt x="16" y="205"/>
                    <a:pt x="52" y="234"/>
                    <a:pt x="94" y="238"/>
                  </a:cubicBezTo>
                  <a:cubicBezTo>
                    <a:pt x="95" y="238"/>
                    <a:pt x="95" y="238"/>
                    <a:pt x="95" y="238"/>
                  </a:cubicBezTo>
                  <a:cubicBezTo>
                    <a:pt x="96" y="238"/>
                    <a:pt x="96" y="238"/>
                    <a:pt x="96" y="238"/>
                  </a:cubicBezTo>
                  <a:cubicBezTo>
                    <a:pt x="104" y="238"/>
                    <a:pt x="113" y="239"/>
                    <a:pt x="122" y="239"/>
                  </a:cubicBezTo>
                  <a:cubicBezTo>
                    <a:pt x="176" y="239"/>
                    <a:pt x="222" y="205"/>
                    <a:pt x="237" y="192"/>
                  </a:cubicBezTo>
                  <a:cubicBezTo>
                    <a:pt x="240" y="189"/>
                    <a:pt x="240" y="185"/>
                    <a:pt x="237" y="18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17"/>
            <p:cNvSpPr/>
            <p:nvPr/>
          </p:nvSpPr>
          <p:spPr>
            <a:xfrm>
              <a:off x="312999" y="4552512"/>
              <a:ext cx="366180" cy="363275"/>
            </a:xfrm>
            <a:custGeom>
              <a:avLst/>
              <a:gdLst/>
              <a:ahLst/>
              <a:cxnLst/>
              <a:rect l="l" t="t" r="r" b="b"/>
              <a:pathLst>
                <a:path w="240" h="238" extrusionOk="0">
                  <a:moveTo>
                    <a:pt x="237" y="182"/>
                  </a:moveTo>
                  <a:cubicBezTo>
                    <a:pt x="229" y="176"/>
                    <a:pt x="214" y="163"/>
                    <a:pt x="207" y="156"/>
                  </a:cubicBezTo>
                  <a:cubicBezTo>
                    <a:pt x="206" y="155"/>
                    <a:pt x="206" y="153"/>
                    <a:pt x="207" y="153"/>
                  </a:cubicBezTo>
                  <a:cubicBezTo>
                    <a:pt x="209" y="152"/>
                    <a:pt x="211" y="151"/>
                    <a:pt x="212" y="150"/>
                  </a:cubicBezTo>
                  <a:cubicBezTo>
                    <a:pt x="213" y="149"/>
                    <a:pt x="214" y="148"/>
                    <a:pt x="213" y="147"/>
                  </a:cubicBezTo>
                  <a:cubicBezTo>
                    <a:pt x="213" y="146"/>
                    <a:pt x="212" y="146"/>
                    <a:pt x="212" y="145"/>
                  </a:cubicBezTo>
                  <a:cubicBezTo>
                    <a:pt x="201" y="139"/>
                    <a:pt x="191" y="130"/>
                    <a:pt x="184" y="119"/>
                  </a:cubicBezTo>
                  <a:cubicBezTo>
                    <a:pt x="183" y="118"/>
                    <a:pt x="184" y="117"/>
                    <a:pt x="185" y="117"/>
                  </a:cubicBezTo>
                  <a:cubicBezTo>
                    <a:pt x="187" y="117"/>
                    <a:pt x="189" y="116"/>
                    <a:pt x="191" y="115"/>
                  </a:cubicBezTo>
                  <a:cubicBezTo>
                    <a:pt x="192" y="114"/>
                    <a:pt x="193" y="113"/>
                    <a:pt x="193" y="112"/>
                  </a:cubicBezTo>
                  <a:cubicBezTo>
                    <a:pt x="194" y="110"/>
                    <a:pt x="193" y="109"/>
                    <a:pt x="192" y="108"/>
                  </a:cubicBezTo>
                  <a:cubicBezTo>
                    <a:pt x="191" y="107"/>
                    <a:pt x="191" y="107"/>
                    <a:pt x="190" y="106"/>
                  </a:cubicBezTo>
                  <a:cubicBezTo>
                    <a:pt x="180" y="102"/>
                    <a:pt x="172" y="94"/>
                    <a:pt x="165" y="85"/>
                  </a:cubicBezTo>
                  <a:cubicBezTo>
                    <a:pt x="164" y="84"/>
                    <a:pt x="164" y="83"/>
                    <a:pt x="166" y="82"/>
                  </a:cubicBezTo>
                  <a:cubicBezTo>
                    <a:pt x="167" y="82"/>
                    <a:pt x="168" y="82"/>
                    <a:pt x="169" y="82"/>
                  </a:cubicBezTo>
                  <a:cubicBezTo>
                    <a:pt x="170" y="82"/>
                    <a:pt x="170" y="82"/>
                    <a:pt x="171" y="81"/>
                  </a:cubicBezTo>
                  <a:cubicBezTo>
                    <a:pt x="172" y="80"/>
                    <a:pt x="171" y="79"/>
                    <a:pt x="170" y="78"/>
                  </a:cubicBezTo>
                  <a:cubicBezTo>
                    <a:pt x="151" y="56"/>
                    <a:pt x="129" y="31"/>
                    <a:pt x="121" y="1"/>
                  </a:cubicBezTo>
                  <a:cubicBezTo>
                    <a:pt x="120" y="0"/>
                    <a:pt x="118" y="0"/>
                    <a:pt x="117" y="1"/>
                  </a:cubicBezTo>
                  <a:cubicBezTo>
                    <a:pt x="107" y="28"/>
                    <a:pt x="92" y="56"/>
                    <a:pt x="69" y="78"/>
                  </a:cubicBezTo>
                  <a:cubicBezTo>
                    <a:pt x="69" y="79"/>
                    <a:pt x="68" y="80"/>
                    <a:pt x="69" y="81"/>
                  </a:cubicBezTo>
                  <a:cubicBezTo>
                    <a:pt x="70" y="82"/>
                    <a:pt x="70" y="82"/>
                    <a:pt x="71" y="82"/>
                  </a:cubicBezTo>
                  <a:cubicBezTo>
                    <a:pt x="72" y="82"/>
                    <a:pt x="73" y="82"/>
                    <a:pt x="74" y="82"/>
                  </a:cubicBezTo>
                  <a:cubicBezTo>
                    <a:pt x="75" y="83"/>
                    <a:pt x="76" y="84"/>
                    <a:pt x="75" y="85"/>
                  </a:cubicBezTo>
                  <a:cubicBezTo>
                    <a:pt x="68" y="94"/>
                    <a:pt x="60" y="102"/>
                    <a:pt x="50" y="106"/>
                  </a:cubicBezTo>
                  <a:cubicBezTo>
                    <a:pt x="49" y="107"/>
                    <a:pt x="48" y="107"/>
                    <a:pt x="48" y="108"/>
                  </a:cubicBezTo>
                  <a:cubicBezTo>
                    <a:pt x="47" y="109"/>
                    <a:pt x="46" y="110"/>
                    <a:pt x="46" y="112"/>
                  </a:cubicBezTo>
                  <a:cubicBezTo>
                    <a:pt x="46" y="113"/>
                    <a:pt x="47" y="114"/>
                    <a:pt x="48" y="115"/>
                  </a:cubicBezTo>
                  <a:cubicBezTo>
                    <a:pt x="50" y="116"/>
                    <a:pt x="52" y="117"/>
                    <a:pt x="55" y="117"/>
                  </a:cubicBezTo>
                  <a:cubicBezTo>
                    <a:pt x="56" y="117"/>
                    <a:pt x="57" y="118"/>
                    <a:pt x="56" y="119"/>
                  </a:cubicBezTo>
                  <a:cubicBezTo>
                    <a:pt x="49" y="130"/>
                    <a:pt x="39" y="139"/>
                    <a:pt x="28" y="145"/>
                  </a:cubicBezTo>
                  <a:cubicBezTo>
                    <a:pt x="27" y="146"/>
                    <a:pt x="27" y="146"/>
                    <a:pt x="27" y="147"/>
                  </a:cubicBezTo>
                  <a:cubicBezTo>
                    <a:pt x="26" y="148"/>
                    <a:pt x="26" y="149"/>
                    <a:pt x="27" y="150"/>
                  </a:cubicBezTo>
                  <a:cubicBezTo>
                    <a:pt x="29" y="151"/>
                    <a:pt x="30" y="152"/>
                    <a:pt x="32" y="153"/>
                  </a:cubicBezTo>
                  <a:cubicBezTo>
                    <a:pt x="33" y="153"/>
                    <a:pt x="34" y="155"/>
                    <a:pt x="33" y="156"/>
                  </a:cubicBezTo>
                  <a:cubicBezTo>
                    <a:pt x="25" y="163"/>
                    <a:pt x="11" y="175"/>
                    <a:pt x="3" y="182"/>
                  </a:cubicBezTo>
                  <a:cubicBezTo>
                    <a:pt x="0" y="184"/>
                    <a:pt x="0" y="189"/>
                    <a:pt x="3" y="192"/>
                  </a:cubicBezTo>
                  <a:cubicBezTo>
                    <a:pt x="16" y="204"/>
                    <a:pt x="52" y="234"/>
                    <a:pt x="94" y="237"/>
                  </a:cubicBezTo>
                  <a:cubicBezTo>
                    <a:pt x="95" y="237"/>
                    <a:pt x="95" y="237"/>
                    <a:pt x="95" y="237"/>
                  </a:cubicBezTo>
                  <a:cubicBezTo>
                    <a:pt x="96" y="237"/>
                    <a:pt x="96" y="237"/>
                    <a:pt x="96" y="237"/>
                  </a:cubicBezTo>
                  <a:cubicBezTo>
                    <a:pt x="104" y="238"/>
                    <a:pt x="113" y="238"/>
                    <a:pt x="122" y="238"/>
                  </a:cubicBezTo>
                  <a:cubicBezTo>
                    <a:pt x="176" y="238"/>
                    <a:pt x="222" y="204"/>
                    <a:pt x="237" y="191"/>
                  </a:cubicBezTo>
                  <a:cubicBezTo>
                    <a:pt x="240" y="189"/>
                    <a:pt x="240" y="184"/>
                    <a:pt x="237" y="18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17"/>
            <p:cNvSpPr/>
            <p:nvPr/>
          </p:nvSpPr>
          <p:spPr>
            <a:xfrm>
              <a:off x="-3" y="4535618"/>
              <a:ext cx="403441" cy="397045"/>
            </a:xfrm>
            <a:custGeom>
              <a:avLst/>
              <a:gdLst/>
              <a:ahLst/>
              <a:cxnLst/>
              <a:rect l="l" t="t" r="r" b="b"/>
              <a:pathLst>
                <a:path w="240" h="239" extrusionOk="0">
                  <a:moveTo>
                    <a:pt x="237" y="183"/>
                  </a:moveTo>
                  <a:cubicBezTo>
                    <a:pt x="229" y="176"/>
                    <a:pt x="214" y="164"/>
                    <a:pt x="207" y="156"/>
                  </a:cubicBezTo>
                  <a:cubicBezTo>
                    <a:pt x="206" y="155"/>
                    <a:pt x="206" y="154"/>
                    <a:pt x="208" y="153"/>
                  </a:cubicBezTo>
                  <a:cubicBezTo>
                    <a:pt x="209" y="153"/>
                    <a:pt x="211" y="152"/>
                    <a:pt x="213" y="150"/>
                  </a:cubicBezTo>
                  <a:cubicBezTo>
                    <a:pt x="213" y="150"/>
                    <a:pt x="214" y="149"/>
                    <a:pt x="213" y="147"/>
                  </a:cubicBezTo>
                  <a:cubicBezTo>
                    <a:pt x="213" y="147"/>
                    <a:pt x="212" y="146"/>
                    <a:pt x="212" y="146"/>
                  </a:cubicBezTo>
                  <a:cubicBezTo>
                    <a:pt x="201" y="139"/>
                    <a:pt x="191" y="130"/>
                    <a:pt x="184" y="120"/>
                  </a:cubicBezTo>
                  <a:cubicBezTo>
                    <a:pt x="183" y="119"/>
                    <a:pt x="184" y="117"/>
                    <a:pt x="185" y="117"/>
                  </a:cubicBezTo>
                  <a:cubicBezTo>
                    <a:pt x="187" y="117"/>
                    <a:pt x="190" y="117"/>
                    <a:pt x="191" y="116"/>
                  </a:cubicBezTo>
                  <a:cubicBezTo>
                    <a:pt x="192" y="115"/>
                    <a:pt x="193" y="114"/>
                    <a:pt x="193" y="112"/>
                  </a:cubicBezTo>
                  <a:cubicBezTo>
                    <a:pt x="194" y="111"/>
                    <a:pt x="193" y="110"/>
                    <a:pt x="192" y="109"/>
                  </a:cubicBezTo>
                  <a:cubicBezTo>
                    <a:pt x="191" y="108"/>
                    <a:pt x="191" y="107"/>
                    <a:pt x="190" y="107"/>
                  </a:cubicBezTo>
                  <a:cubicBezTo>
                    <a:pt x="180" y="102"/>
                    <a:pt x="172" y="94"/>
                    <a:pt x="165" y="86"/>
                  </a:cubicBezTo>
                  <a:cubicBezTo>
                    <a:pt x="164" y="85"/>
                    <a:pt x="165" y="83"/>
                    <a:pt x="166" y="83"/>
                  </a:cubicBezTo>
                  <a:cubicBezTo>
                    <a:pt x="167" y="83"/>
                    <a:pt x="168" y="83"/>
                    <a:pt x="169" y="83"/>
                  </a:cubicBezTo>
                  <a:cubicBezTo>
                    <a:pt x="170" y="83"/>
                    <a:pt x="170" y="82"/>
                    <a:pt x="171" y="82"/>
                  </a:cubicBezTo>
                  <a:cubicBezTo>
                    <a:pt x="172" y="81"/>
                    <a:pt x="171" y="80"/>
                    <a:pt x="170" y="79"/>
                  </a:cubicBezTo>
                  <a:cubicBezTo>
                    <a:pt x="151" y="56"/>
                    <a:pt x="129" y="32"/>
                    <a:pt x="121" y="2"/>
                  </a:cubicBezTo>
                  <a:cubicBezTo>
                    <a:pt x="120" y="0"/>
                    <a:pt x="118" y="0"/>
                    <a:pt x="118" y="2"/>
                  </a:cubicBezTo>
                  <a:cubicBezTo>
                    <a:pt x="107" y="29"/>
                    <a:pt x="92" y="56"/>
                    <a:pt x="69" y="79"/>
                  </a:cubicBezTo>
                  <a:cubicBezTo>
                    <a:pt x="69" y="80"/>
                    <a:pt x="68" y="81"/>
                    <a:pt x="69" y="82"/>
                  </a:cubicBezTo>
                  <a:cubicBezTo>
                    <a:pt x="70" y="82"/>
                    <a:pt x="70" y="83"/>
                    <a:pt x="71" y="83"/>
                  </a:cubicBezTo>
                  <a:cubicBezTo>
                    <a:pt x="72" y="83"/>
                    <a:pt x="73" y="83"/>
                    <a:pt x="74" y="83"/>
                  </a:cubicBezTo>
                  <a:cubicBezTo>
                    <a:pt x="75" y="83"/>
                    <a:pt x="76" y="85"/>
                    <a:pt x="75" y="86"/>
                  </a:cubicBezTo>
                  <a:cubicBezTo>
                    <a:pt x="68" y="94"/>
                    <a:pt x="60" y="102"/>
                    <a:pt x="50" y="107"/>
                  </a:cubicBezTo>
                  <a:cubicBezTo>
                    <a:pt x="49" y="107"/>
                    <a:pt x="48" y="108"/>
                    <a:pt x="48" y="109"/>
                  </a:cubicBezTo>
                  <a:cubicBezTo>
                    <a:pt x="47" y="110"/>
                    <a:pt x="46" y="111"/>
                    <a:pt x="46" y="112"/>
                  </a:cubicBezTo>
                  <a:cubicBezTo>
                    <a:pt x="46" y="114"/>
                    <a:pt x="47" y="115"/>
                    <a:pt x="48" y="116"/>
                  </a:cubicBezTo>
                  <a:cubicBezTo>
                    <a:pt x="50" y="117"/>
                    <a:pt x="53" y="117"/>
                    <a:pt x="55" y="117"/>
                  </a:cubicBezTo>
                  <a:cubicBezTo>
                    <a:pt x="56" y="117"/>
                    <a:pt x="57" y="119"/>
                    <a:pt x="56" y="120"/>
                  </a:cubicBezTo>
                  <a:cubicBezTo>
                    <a:pt x="49" y="130"/>
                    <a:pt x="39" y="139"/>
                    <a:pt x="28" y="146"/>
                  </a:cubicBezTo>
                  <a:cubicBezTo>
                    <a:pt x="27" y="146"/>
                    <a:pt x="27" y="147"/>
                    <a:pt x="27" y="147"/>
                  </a:cubicBezTo>
                  <a:cubicBezTo>
                    <a:pt x="26" y="149"/>
                    <a:pt x="26" y="150"/>
                    <a:pt x="27" y="150"/>
                  </a:cubicBezTo>
                  <a:cubicBezTo>
                    <a:pt x="29" y="152"/>
                    <a:pt x="30" y="153"/>
                    <a:pt x="32" y="153"/>
                  </a:cubicBezTo>
                  <a:cubicBezTo>
                    <a:pt x="33" y="154"/>
                    <a:pt x="34" y="155"/>
                    <a:pt x="33" y="156"/>
                  </a:cubicBezTo>
                  <a:cubicBezTo>
                    <a:pt x="25" y="164"/>
                    <a:pt x="11" y="176"/>
                    <a:pt x="3" y="182"/>
                  </a:cubicBezTo>
                  <a:cubicBezTo>
                    <a:pt x="0" y="185"/>
                    <a:pt x="0" y="190"/>
                    <a:pt x="3" y="192"/>
                  </a:cubicBezTo>
                  <a:cubicBezTo>
                    <a:pt x="16" y="205"/>
                    <a:pt x="52" y="234"/>
                    <a:pt x="94" y="238"/>
                  </a:cubicBezTo>
                  <a:cubicBezTo>
                    <a:pt x="95" y="238"/>
                    <a:pt x="95" y="238"/>
                    <a:pt x="95" y="238"/>
                  </a:cubicBezTo>
                  <a:cubicBezTo>
                    <a:pt x="96" y="238"/>
                    <a:pt x="96" y="238"/>
                    <a:pt x="96" y="238"/>
                  </a:cubicBezTo>
                  <a:cubicBezTo>
                    <a:pt x="104" y="238"/>
                    <a:pt x="113" y="239"/>
                    <a:pt x="122" y="239"/>
                  </a:cubicBezTo>
                  <a:cubicBezTo>
                    <a:pt x="176" y="239"/>
                    <a:pt x="222" y="205"/>
                    <a:pt x="237" y="192"/>
                  </a:cubicBezTo>
                  <a:cubicBezTo>
                    <a:pt x="240" y="189"/>
                    <a:pt x="240" y="185"/>
                    <a:pt x="237" y="18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59" name="Google Shape;859;p17"/>
          <p:cNvSpPr/>
          <p:nvPr/>
        </p:nvSpPr>
        <p:spPr>
          <a:xfrm flipH="1">
            <a:off x="-70596" y="4788375"/>
            <a:ext cx="9285203" cy="363275"/>
          </a:xfrm>
          <a:custGeom>
            <a:avLst/>
            <a:gdLst/>
            <a:ahLst/>
            <a:cxnLst/>
            <a:rect l="l" t="t" r="r" b="b"/>
            <a:pathLst>
              <a:path w="4307" h="630" extrusionOk="0">
                <a:moveTo>
                  <a:pt x="0" y="2"/>
                </a:moveTo>
                <a:cubicBezTo>
                  <a:pt x="0" y="630"/>
                  <a:pt x="0" y="630"/>
                  <a:pt x="0" y="630"/>
                </a:cubicBezTo>
                <a:cubicBezTo>
                  <a:pt x="4307" y="630"/>
                  <a:pt x="4307" y="630"/>
                  <a:pt x="4307" y="630"/>
                </a:cubicBezTo>
                <a:cubicBezTo>
                  <a:pt x="4307" y="125"/>
                  <a:pt x="4307" y="125"/>
                  <a:pt x="4307" y="125"/>
                </a:cubicBezTo>
                <a:cubicBezTo>
                  <a:pt x="4307" y="108"/>
                  <a:pt x="3901" y="111"/>
                  <a:pt x="3883" y="111"/>
                </a:cubicBezTo>
                <a:cubicBezTo>
                  <a:pt x="3450" y="111"/>
                  <a:pt x="3017" y="111"/>
                  <a:pt x="2585" y="103"/>
                </a:cubicBezTo>
                <a:cubicBezTo>
                  <a:pt x="2106" y="93"/>
                  <a:pt x="1629" y="83"/>
                  <a:pt x="1154" y="51"/>
                </a:cubicBezTo>
                <a:cubicBezTo>
                  <a:pt x="860" y="31"/>
                  <a:pt x="567" y="4"/>
                  <a:pt x="270" y="2"/>
                </a:cubicBezTo>
                <a:cubicBezTo>
                  <a:pt x="180" y="1"/>
                  <a:pt x="90"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60" name="Google Shape;860;p17"/>
          <p:cNvGrpSpPr/>
          <p:nvPr/>
        </p:nvGrpSpPr>
        <p:grpSpPr>
          <a:xfrm flipH="1">
            <a:off x="97256" y="119663"/>
            <a:ext cx="9117347" cy="2943663"/>
            <a:chOff x="-70596" y="119663"/>
            <a:chExt cx="9117347" cy="2943663"/>
          </a:xfrm>
        </p:grpSpPr>
        <p:sp>
          <p:nvSpPr>
            <p:cNvPr id="861" name="Google Shape;861;p17"/>
            <p:cNvSpPr/>
            <p:nvPr/>
          </p:nvSpPr>
          <p:spPr>
            <a:xfrm flipH="1">
              <a:off x="354189" y="11966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17"/>
            <p:cNvSpPr/>
            <p:nvPr/>
          </p:nvSpPr>
          <p:spPr>
            <a:xfrm flipH="1">
              <a:off x="-70596" y="2835421"/>
              <a:ext cx="731400" cy="227904"/>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17"/>
            <p:cNvSpPr/>
            <p:nvPr/>
          </p:nvSpPr>
          <p:spPr>
            <a:xfrm>
              <a:off x="8505525" y="2053057"/>
              <a:ext cx="541225" cy="168643"/>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4" name="Google Shape;864;p17"/>
          <p:cNvGrpSpPr/>
          <p:nvPr/>
        </p:nvGrpSpPr>
        <p:grpSpPr>
          <a:xfrm flipH="1">
            <a:off x="161885" y="149437"/>
            <a:ext cx="8772136" cy="3706073"/>
            <a:chOff x="214254" y="149437"/>
            <a:chExt cx="8772136" cy="3706073"/>
          </a:xfrm>
        </p:grpSpPr>
        <p:sp>
          <p:nvSpPr>
            <p:cNvPr id="865" name="Google Shape;865;p17"/>
            <p:cNvSpPr/>
            <p:nvPr/>
          </p:nvSpPr>
          <p:spPr>
            <a:xfrm>
              <a:off x="214254" y="3314153"/>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866" name="Google Shape;866;p17"/>
            <p:cNvSpPr/>
            <p:nvPr/>
          </p:nvSpPr>
          <p:spPr>
            <a:xfrm>
              <a:off x="8769064" y="6864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17"/>
            <p:cNvSpPr/>
            <p:nvPr/>
          </p:nvSpPr>
          <p:spPr>
            <a:xfrm>
              <a:off x="8740885" y="101773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17"/>
            <p:cNvSpPr/>
            <p:nvPr/>
          </p:nvSpPr>
          <p:spPr>
            <a:xfrm>
              <a:off x="8582268" y="50609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17"/>
            <p:cNvSpPr/>
            <p:nvPr/>
          </p:nvSpPr>
          <p:spPr>
            <a:xfrm>
              <a:off x="398082" y="1444474"/>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17"/>
            <p:cNvSpPr/>
            <p:nvPr/>
          </p:nvSpPr>
          <p:spPr>
            <a:xfrm>
              <a:off x="435915" y="1147072"/>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17"/>
            <p:cNvSpPr/>
            <p:nvPr/>
          </p:nvSpPr>
          <p:spPr>
            <a:xfrm>
              <a:off x="366318" y="3476252"/>
              <a:ext cx="94400" cy="101950"/>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17"/>
            <p:cNvSpPr/>
            <p:nvPr/>
          </p:nvSpPr>
          <p:spPr>
            <a:xfrm>
              <a:off x="8854206" y="2735515"/>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17"/>
            <p:cNvSpPr/>
            <p:nvPr/>
          </p:nvSpPr>
          <p:spPr>
            <a:xfrm>
              <a:off x="308733" y="716896"/>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17"/>
            <p:cNvSpPr/>
            <p:nvPr/>
          </p:nvSpPr>
          <p:spPr>
            <a:xfrm>
              <a:off x="8722003" y="2835417"/>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17"/>
            <p:cNvSpPr/>
            <p:nvPr/>
          </p:nvSpPr>
          <p:spPr>
            <a:xfrm>
              <a:off x="8787942" y="2528318"/>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17"/>
            <p:cNvSpPr/>
            <p:nvPr/>
          </p:nvSpPr>
          <p:spPr>
            <a:xfrm>
              <a:off x="8788991" y="3704449"/>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17"/>
            <p:cNvSpPr/>
            <p:nvPr/>
          </p:nvSpPr>
          <p:spPr>
            <a:xfrm>
              <a:off x="6243677" y="35714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17"/>
            <p:cNvSpPr/>
            <p:nvPr/>
          </p:nvSpPr>
          <p:spPr>
            <a:xfrm>
              <a:off x="6213860" y="14943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17"/>
            <p:cNvSpPr/>
            <p:nvPr/>
          </p:nvSpPr>
          <p:spPr>
            <a:xfrm>
              <a:off x="5938618" y="2287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80" name="Google Shape;880;p17"/>
          <p:cNvGrpSpPr/>
          <p:nvPr/>
        </p:nvGrpSpPr>
        <p:grpSpPr>
          <a:xfrm flipH="1">
            <a:off x="-70600" y="4199882"/>
            <a:ext cx="783842" cy="762220"/>
            <a:chOff x="8430764" y="4199882"/>
            <a:chExt cx="783842" cy="762220"/>
          </a:xfrm>
        </p:grpSpPr>
        <p:grpSp>
          <p:nvGrpSpPr>
            <p:cNvPr id="881" name="Google Shape;881;p17"/>
            <p:cNvGrpSpPr/>
            <p:nvPr/>
          </p:nvGrpSpPr>
          <p:grpSpPr>
            <a:xfrm>
              <a:off x="8759464" y="4199882"/>
              <a:ext cx="455143" cy="716048"/>
              <a:chOff x="5808748" y="859778"/>
              <a:chExt cx="769342" cy="1210358"/>
            </a:xfrm>
          </p:grpSpPr>
          <p:sp>
            <p:nvSpPr>
              <p:cNvPr id="882" name="Google Shape;882;p17"/>
              <p:cNvSpPr/>
              <p:nvPr/>
            </p:nvSpPr>
            <p:spPr>
              <a:xfrm>
                <a:off x="5808748" y="859778"/>
                <a:ext cx="769342" cy="715029"/>
              </a:xfrm>
              <a:custGeom>
                <a:avLst/>
                <a:gdLst/>
                <a:ahLst/>
                <a:cxnLst/>
                <a:rect l="l" t="t" r="r" b="b"/>
                <a:pathLst>
                  <a:path w="593" h="551" extrusionOk="0">
                    <a:moveTo>
                      <a:pt x="546" y="179"/>
                    </a:moveTo>
                    <a:cubicBezTo>
                      <a:pt x="545" y="80"/>
                      <a:pt x="464" y="0"/>
                      <a:pt x="365" y="0"/>
                    </a:cubicBezTo>
                    <a:cubicBezTo>
                      <a:pt x="305" y="0"/>
                      <a:pt x="252" y="29"/>
                      <a:pt x="219" y="74"/>
                    </a:cubicBezTo>
                    <a:cubicBezTo>
                      <a:pt x="213" y="73"/>
                      <a:pt x="206" y="73"/>
                      <a:pt x="200" y="73"/>
                    </a:cubicBezTo>
                    <a:cubicBezTo>
                      <a:pt x="90" y="73"/>
                      <a:pt x="0" y="162"/>
                      <a:pt x="0" y="273"/>
                    </a:cubicBezTo>
                    <a:cubicBezTo>
                      <a:pt x="0" y="379"/>
                      <a:pt x="83" y="465"/>
                      <a:pt x="187" y="472"/>
                    </a:cubicBezTo>
                    <a:cubicBezTo>
                      <a:pt x="230" y="520"/>
                      <a:pt x="292" y="551"/>
                      <a:pt x="361" y="551"/>
                    </a:cubicBezTo>
                    <a:cubicBezTo>
                      <a:pt x="489" y="551"/>
                      <a:pt x="593" y="447"/>
                      <a:pt x="593" y="319"/>
                    </a:cubicBezTo>
                    <a:cubicBezTo>
                      <a:pt x="593" y="266"/>
                      <a:pt x="576" y="218"/>
                      <a:pt x="546" y="17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17"/>
              <p:cNvSpPr/>
              <p:nvPr/>
            </p:nvSpPr>
            <p:spPr>
              <a:xfrm>
                <a:off x="5808748" y="872749"/>
                <a:ext cx="769342" cy="702057"/>
              </a:xfrm>
              <a:custGeom>
                <a:avLst/>
                <a:gdLst/>
                <a:ahLst/>
                <a:cxnLst/>
                <a:rect l="l" t="t" r="r" b="b"/>
                <a:pathLst>
                  <a:path w="593" h="541" extrusionOk="0">
                    <a:moveTo>
                      <a:pt x="546" y="169"/>
                    </a:moveTo>
                    <a:cubicBezTo>
                      <a:pt x="545" y="91"/>
                      <a:pt x="494" y="25"/>
                      <a:pt x="424" y="0"/>
                    </a:cubicBezTo>
                    <a:cubicBezTo>
                      <a:pt x="463" y="29"/>
                      <a:pt x="487" y="75"/>
                      <a:pt x="488" y="126"/>
                    </a:cubicBezTo>
                    <a:cubicBezTo>
                      <a:pt x="515" y="161"/>
                      <a:pt x="530" y="204"/>
                      <a:pt x="530" y="251"/>
                    </a:cubicBezTo>
                    <a:cubicBezTo>
                      <a:pt x="530" y="365"/>
                      <a:pt x="438" y="457"/>
                      <a:pt x="324" y="457"/>
                    </a:cubicBezTo>
                    <a:cubicBezTo>
                      <a:pt x="262" y="457"/>
                      <a:pt x="207" y="430"/>
                      <a:pt x="169" y="387"/>
                    </a:cubicBezTo>
                    <a:cubicBezTo>
                      <a:pt x="82" y="382"/>
                      <a:pt x="12" y="314"/>
                      <a:pt x="4" y="227"/>
                    </a:cubicBezTo>
                    <a:cubicBezTo>
                      <a:pt x="1" y="239"/>
                      <a:pt x="0" y="251"/>
                      <a:pt x="0" y="263"/>
                    </a:cubicBezTo>
                    <a:cubicBezTo>
                      <a:pt x="0" y="369"/>
                      <a:pt x="83" y="455"/>
                      <a:pt x="187" y="462"/>
                    </a:cubicBezTo>
                    <a:cubicBezTo>
                      <a:pt x="230" y="510"/>
                      <a:pt x="292" y="541"/>
                      <a:pt x="361" y="541"/>
                    </a:cubicBezTo>
                    <a:cubicBezTo>
                      <a:pt x="489" y="541"/>
                      <a:pt x="593" y="437"/>
                      <a:pt x="593" y="309"/>
                    </a:cubicBezTo>
                    <a:cubicBezTo>
                      <a:pt x="593" y="256"/>
                      <a:pt x="576" y="208"/>
                      <a:pt x="546" y="16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84" name="Google Shape;884;p17"/>
              <p:cNvGrpSpPr/>
              <p:nvPr/>
            </p:nvGrpSpPr>
            <p:grpSpPr>
              <a:xfrm>
                <a:off x="6074653" y="1076231"/>
                <a:ext cx="282930" cy="993904"/>
                <a:chOff x="6074653" y="1076231"/>
                <a:chExt cx="282930" cy="993904"/>
              </a:xfrm>
            </p:grpSpPr>
            <p:sp>
              <p:nvSpPr>
                <p:cNvPr id="885" name="Google Shape;885;p17"/>
                <p:cNvSpPr/>
                <p:nvPr/>
              </p:nvSpPr>
              <p:spPr>
                <a:xfrm>
                  <a:off x="6193013" y="1076231"/>
                  <a:ext cx="34860" cy="993904"/>
                </a:xfrm>
                <a:custGeom>
                  <a:avLst/>
                  <a:gdLst/>
                  <a:ahLst/>
                  <a:cxnLst/>
                  <a:rect l="l" t="t" r="r" b="b"/>
                  <a:pathLst>
                    <a:path w="27" h="766" extrusionOk="0">
                      <a:moveTo>
                        <a:pt x="13" y="766"/>
                      </a:moveTo>
                      <a:cubicBezTo>
                        <a:pt x="13" y="766"/>
                        <a:pt x="13" y="766"/>
                        <a:pt x="13" y="766"/>
                      </a:cubicBezTo>
                      <a:cubicBezTo>
                        <a:pt x="6" y="766"/>
                        <a:pt x="0" y="760"/>
                        <a:pt x="0" y="753"/>
                      </a:cubicBezTo>
                      <a:cubicBezTo>
                        <a:pt x="0" y="13"/>
                        <a:pt x="0" y="13"/>
                        <a:pt x="0" y="13"/>
                      </a:cubicBezTo>
                      <a:cubicBezTo>
                        <a:pt x="0" y="6"/>
                        <a:pt x="6" y="0"/>
                        <a:pt x="13" y="0"/>
                      </a:cubicBezTo>
                      <a:cubicBezTo>
                        <a:pt x="13" y="0"/>
                        <a:pt x="13" y="0"/>
                        <a:pt x="13" y="0"/>
                      </a:cubicBezTo>
                      <a:cubicBezTo>
                        <a:pt x="21" y="0"/>
                        <a:pt x="27" y="6"/>
                        <a:pt x="27" y="13"/>
                      </a:cubicBezTo>
                      <a:cubicBezTo>
                        <a:pt x="27" y="753"/>
                        <a:pt x="27" y="753"/>
                        <a:pt x="27" y="753"/>
                      </a:cubicBezTo>
                      <a:cubicBezTo>
                        <a:pt x="27" y="760"/>
                        <a:pt x="21" y="766"/>
                        <a:pt x="13" y="76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17"/>
                <p:cNvSpPr/>
                <p:nvPr/>
              </p:nvSpPr>
              <p:spPr>
                <a:xfrm>
                  <a:off x="6074653" y="1257826"/>
                  <a:ext cx="150788" cy="193755"/>
                </a:xfrm>
                <a:custGeom>
                  <a:avLst/>
                  <a:gdLst/>
                  <a:ahLst/>
                  <a:cxnLst/>
                  <a:rect l="l" t="t" r="r" b="b"/>
                  <a:pathLst>
                    <a:path w="116" h="149" extrusionOk="0">
                      <a:moveTo>
                        <a:pt x="112" y="147"/>
                      </a:moveTo>
                      <a:cubicBezTo>
                        <a:pt x="112" y="147"/>
                        <a:pt x="112" y="147"/>
                        <a:pt x="112" y="147"/>
                      </a:cubicBezTo>
                      <a:cubicBezTo>
                        <a:pt x="109" y="149"/>
                        <a:pt x="104" y="149"/>
                        <a:pt x="102" y="145"/>
                      </a:cubicBezTo>
                      <a:cubicBezTo>
                        <a:pt x="2" y="13"/>
                        <a:pt x="2" y="13"/>
                        <a:pt x="2" y="13"/>
                      </a:cubicBezTo>
                      <a:cubicBezTo>
                        <a:pt x="0" y="9"/>
                        <a:pt x="1" y="5"/>
                        <a:pt x="4" y="2"/>
                      </a:cubicBezTo>
                      <a:cubicBezTo>
                        <a:pt x="4" y="2"/>
                        <a:pt x="4" y="2"/>
                        <a:pt x="4" y="2"/>
                      </a:cubicBezTo>
                      <a:cubicBezTo>
                        <a:pt x="7" y="0"/>
                        <a:pt x="12" y="0"/>
                        <a:pt x="14" y="4"/>
                      </a:cubicBezTo>
                      <a:cubicBezTo>
                        <a:pt x="113" y="136"/>
                        <a:pt x="113" y="136"/>
                        <a:pt x="113" y="136"/>
                      </a:cubicBezTo>
                      <a:cubicBezTo>
                        <a:pt x="116" y="140"/>
                        <a:pt x="115" y="144"/>
                        <a:pt x="112"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17"/>
                <p:cNvSpPr/>
                <p:nvPr/>
              </p:nvSpPr>
              <p:spPr>
                <a:xfrm>
                  <a:off x="6206795" y="1410235"/>
                  <a:ext cx="150788" cy="194565"/>
                </a:xfrm>
                <a:custGeom>
                  <a:avLst/>
                  <a:gdLst/>
                  <a:ahLst/>
                  <a:cxnLst/>
                  <a:rect l="l" t="t" r="r" b="b"/>
                  <a:pathLst>
                    <a:path w="116" h="150" extrusionOk="0">
                      <a:moveTo>
                        <a:pt x="4" y="147"/>
                      </a:moveTo>
                      <a:cubicBezTo>
                        <a:pt x="4" y="147"/>
                        <a:pt x="4" y="147"/>
                        <a:pt x="4" y="147"/>
                      </a:cubicBezTo>
                      <a:cubicBezTo>
                        <a:pt x="8" y="150"/>
                        <a:pt x="12" y="149"/>
                        <a:pt x="15" y="146"/>
                      </a:cubicBezTo>
                      <a:cubicBezTo>
                        <a:pt x="114" y="13"/>
                        <a:pt x="114" y="13"/>
                        <a:pt x="114" y="13"/>
                      </a:cubicBezTo>
                      <a:cubicBezTo>
                        <a:pt x="116" y="10"/>
                        <a:pt x="116" y="5"/>
                        <a:pt x="112" y="2"/>
                      </a:cubicBezTo>
                      <a:cubicBezTo>
                        <a:pt x="112" y="2"/>
                        <a:pt x="112" y="2"/>
                        <a:pt x="112" y="2"/>
                      </a:cubicBezTo>
                      <a:cubicBezTo>
                        <a:pt x="109" y="0"/>
                        <a:pt x="104" y="1"/>
                        <a:pt x="102" y="4"/>
                      </a:cubicBezTo>
                      <a:cubicBezTo>
                        <a:pt x="3" y="137"/>
                        <a:pt x="3" y="137"/>
                        <a:pt x="3" y="137"/>
                      </a:cubicBezTo>
                      <a:cubicBezTo>
                        <a:pt x="0" y="140"/>
                        <a:pt x="1" y="145"/>
                        <a:pt x="4"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88" name="Google Shape;888;p17"/>
            <p:cNvGrpSpPr/>
            <p:nvPr/>
          </p:nvGrpSpPr>
          <p:grpSpPr>
            <a:xfrm>
              <a:off x="8430764" y="4598832"/>
              <a:ext cx="498427" cy="363270"/>
              <a:chOff x="4487685" y="3503863"/>
              <a:chExt cx="906067" cy="660370"/>
            </a:xfrm>
          </p:grpSpPr>
          <p:sp>
            <p:nvSpPr>
              <p:cNvPr id="889" name="Google Shape;889;p17"/>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17"/>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17"/>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17"/>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17"/>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17"/>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17"/>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17"/>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17"/>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98" name="Google Shape;898;p17"/>
          <p:cNvGrpSpPr/>
          <p:nvPr/>
        </p:nvGrpSpPr>
        <p:grpSpPr>
          <a:xfrm>
            <a:off x="161890" y="4873312"/>
            <a:ext cx="8867467" cy="257711"/>
            <a:chOff x="-10759439" y="1228332"/>
            <a:chExt cx="14913332" cy="589998"/>
          </a:xfrm>
        </p:grpSpPr>
        <p:sp>
          <p:nvSpPr>
            <p:cNvPr id="899" name="Google Shape;899;p17"/>
            <p:cNvSpPr/>
            <p:nvPr/>
          </p:nvSpPr>
          <p:spPr>
            <a:xfrm>
              <a:off x="-9943355" y="1640492"/>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17"/>
            <p:cNvSpPr/>
            <p:nvPr/>
          </p:nvSpPr>
          <p:spPr>
            <a:xfrm>
              <a:off x="-9430496" y="1662692"/>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17"/>
            <p:cNvSpPr/>
            <p:nvPr/>
          </p:nvSpPr>
          <p:spPr>
            <a:xfrm>
              <a:off x="-9965569" y="1247355"/>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17"/>
            <p:cNvSpPr/>
            <p:nvPr/>
          </p:nvSpPr>
          <p:spPr>
            <a:xfrm rot="10800000" flipH="1">
              <a:off x="-10194162" y="1473186"/>
              <a:ext cx="151362" cy="137592"/>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17"/>
            <p:cNvSpPr/>
            <p:nvPr/>
          </p:nvSpPr>
          <p:spPr>
            <a:xfrm>
              <a:off x="3642198" y="1434343"/>
              <a:ext cx="266776" cy="215294"/>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17"/>
            <p:cNvSpPr/>
            <p:nvPr/>
          </p:nvSpPr>
          <p:spPr>
            <a:xfrm>
              <a:off x="1884309" y="1263252"/>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17"/>
            <p:cNvSpPr/>
            <p:nvPr/>
          </p:nvSpPr>
          <p:spPr>
            <a:xfrm>
              <a:off x="-10759439" y="1386381"/>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17"/>
            <p:cNvSpPr/>
            <p:nvPr/>
          </p:nvSpPr>
          <p:spPr>
            <a:xfrm>
              <a:off x="2106639" y="1456260"/>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17"/>
            <p:cNvSpPr/>
            <p:nvPr/>
          </p:nvSpPr>
          <p:spPr>
            <a:xfrm>
              <a:off x="3349957" y="1247389"/>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17"/>
            <p:cNvSpPr/>
            <p:nvPr/>
          </p:nvSpPr>
          <p:spPr>
            <a:xfrm>
              <a:off x="3931585" y="1228332"/>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09" name="Google Shape;909;p17"/>
          <p:cNvSpPr txBox="1">
            <a:spLocks noGrp="1"/>
          </p:cNvSpPr>
          <p:nvPr>
            <p:ph type="body" idx="2"/>
          </p:nvPr>
        </p:nvSpPr>
        <p:spPr>
          <a:xfrm>
            <a:off x="4774775" y="1167025"/>
            <a:ext cx="3649200" cy="2677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3"/>
              </a:buClr>
              <a:buSzPts val="1400"/>
              <a:buFont typeface="Darker Grotesque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087"/>
        <p:cNvGrpSpPr/>
        <p:nvPr/>
      </p:nvGrpSpPr>
      <p:grpSpPr>
        <a:xfrm>
          <a:off x="0" y="0"/>
          <a:ext cx="0" cy="0"/>
          <a:chOff x="0" y="0"/>
          <a:chExt cx="0" cy="0"/>
        </a:xfrm>
      </p:grpSpPr>
      <p:grpSp>
        <p:nvGrpSpPr>
          <p:cNvPr id="1088" name="Google Shape;1088;p21"/>
          <p:cNvGrpSpPr/>
          <p:nvPr/>
        </p:nvGrpSpPr>
        <p:grpSpPr>
          <a:xfrm flipH="1">
            <a:off x="460626" y="474225"/>
            <a:ext cx="8927899" cy="2829104"/>
            <a:chOff x="-271800" y="474225"/>
            <a:chExt cx="8927899" cy="2829104"/>
          </a:xfrm>
        </p:grpSpPr>
        <p:sp>
          <p:nvSpPr>
            <p:cNvPr id="1089" name="Google Shape;1089;p21"/>
            <p:cNvSpPr/>
            <p:nvPr/>
          </p:nvSpPr>
          <p:spPr>
            <a:xfrm>
              <a:off x="7445634" y="2015750"/>
              <a:ext cx="1210466" cy="3771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0" name="Google Shape;1090;p21"/>
            <p:cNvSpPr/>
            <p:nvPr/>
          </p:nvSpPr>
          <p:spPr>
            <a:xfrm>
              <a:off x="-271800" y="3071879"/>
              <a:ext cx="742849" cy="23145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1" name="Google Shape;1091;p21"/>
            <p:cNvSpPr/>
            <p:nvPr/>
          </p:nvSpPr>
          <p:spPr>
            <a:xfrm flipH="1">
              <a:off x="2546775" y="474225"/>
              <a:ext cx="949952" cy="29600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92" name="Google Shape;1092;p21"/>
          <p:cNvGrpSpPr/>
          <p:nvPr/>
        </p:nvGrpSpPr>
        <p:grpSpPr>
          <a:xfrm>
            <a:off x="395449" y="158182"/>
            <a:ext cx="8598897" cy="4092313"/>
            <a:chOff x="489204" y="158182"/>
            <a:chExt cx="8598897" cy="4092313"/>
          </a:xfrm>
        </p:grpSpPr>
        <p:sp>
          <p:nvSpPr>
            <p:cNvPr id="1093" name="Google Shape;1093;p21"/>
            <p:cNvSpPr/>
            <p:nvPr/>
          </p:nvSpPr>
          <p:spPr>
            <a:xfrm>
              <a:off x="489204" y="3108603"/>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094" name="Google Shape;1094;p21"/>
            <p:cNvSpPr/>
            <p:nvPr/>
          </p:nvSpPr>
          <p:spPr>
            <a:xfrm>
              <a:off x="8797289" y="3644419"/>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5" name="Google Shape;1095;p21"/>
            <p:cNvSpPr/>
            <p:nvPr/>
          </p:nvSpPr>
          <p:spPr>
            <a:xfrm>
              <a:off x="8692498" y="41711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6" name="Google Shape;1096;p21"/>
            <p:cNvSpPr/>
            <p:nvPr/>
          </p:nvSpPr>
          <p:spPr>
            <a:xfrm>
              <a:off x="8929481" y="3487820"/>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7" name="Google Shape;1097;p21"/>
            <p:cNvSpPr/>
            <p:nvPr/>
          </p:nvSpPr>
          <p:spPr>
            <a:xfrm>
              <a:off x="4117432" y="327087"/>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8" name="Google Shape;1098;p21"/>
            <p:cNvSpPr/>
            <p:nvPr/>
          </p:nvSpPr>
          <p:spPr>
            <a:xfrm>
              <a:off x="3912529" y="158182"/>
              <a:ext cx="132175" cy="120145"/>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9" name="Google Shape;1099;p21"/>
            <p:cNvSpPr/>
            <p:nvPr/>
          </p:nvSpPr>
          <p:spPr>
            <a:xfrm>
              <a:off x="612578" y="2588036"/>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0" name="Google Shape;1100;p21"/>
            <p:cNvSpPr/>
            <p:nvPr/>
          </p:nvSpPr>
          <p:spPr>
            <a:xfrm>
              <a:off x="846843" y="747615"/>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1" name="Google Shape;1101;p21"/>
            <p:cNvSpPr/>
            <p:nvPr/>
          </p:nvSpPr>
          <p:spPr>
            <a:xfrm>
              <a:off x="609633" y="3302771"/>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2" name="Google Shape;1102;p21"/>
            <p:cNvSpPr/>
            <p:nvPr/>
          </p:nvSpPr>
          <p:spPr>
            <a:xfrm>
              <a:off x="686553" y="1012717"/>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3" name="Google Shape;1103;p21"/>
            <p:cNvSpPr/>
            <p:nvPr/>
          </p:nvSpPr>
          <p:spPr>
            <a:xfrm>
              <a:off x="634955" y="639705"/>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4" name="Google Shape;1104;p21"/>
            <p:cNvSpPr/>
            <p:nvPr/>
          </p:nvSpPr>
          <p:spPr>
            <a:xfrm>
              <a:off x="8942703" y="3909212"/>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5" name="Google Shape;1105;p21"/>
            <p:cNvSpPr/>
            <p:nvPr/>
          </p:nvSpPr>
          <p:spPr>
            <a:xfrm>
              <a:off x="8158593" y="111468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6" name="Google Shape;1106;p21"/>
            <p:cNvSpPr/>
            <p:nvPr/>
          </p:nvSpPr>
          <p:spPr>
            <a:xfrm>
              <a:off x="8342852" y="989850"/>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7" name="Google Shape;1107;p21"/>
            <p:cNvSpPr/>
            <p:nvPr/>
          </p:nvSpPr>
          <p:spPr>
            <a:xfrm rot="176705">
              <a:off x="8168595" y="704137"/>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08" name="Google Shape;1108;p21"/>
          <p:cNvGrpSpPr/>
          <p:nvPr/>
        </p:nvGrpSpPr>
        <p:grpSpPr>
          <a:xfrm>
            <a:off x="-246825" y="4420726"/>
            <a:ext cx="9758000" cy="790522"/>
            <a:chOff x="-207802" y="4395865"/>
            <a:chExt cx="9758000" cy="863581"/>
          </a:xfrm>
        </p:grpSpPr>
        <p:sp>
          <p:nvSpPr>
            <p:cNvPr id="1109" name="Google Shape;1109;p21"/>
            <p:cNvSpPr/>
            <p:nvPr/>
          </p:nvSpPr>
          <p:spPr>
            <a:xfrm rot="-188911">
              <a:off x="6091667" y="4482123"/>
              <a:ext cx="3159964" cy="691065"/>
            </a:xfrm>
            <a:custGeom>
              <a:avLst/>
              <a:gdLst/>
              <a:ahLst/>
              <a:cxnLst/>
              <a:rect l="l" t="t" r="r" b="b"/>
              <a:pathLst>
                <a:path w="2235" h="1087" extrusionOk="0">
                  <a:moveTo>
                    <a:pt x="0" y="951"/>
                  </a:moveTo>
                  <a:cubicBezTo>
                    <a:pt x="8" y="882"/>
                    <a:pt x="52" y="824"/>
                    <a:pt x="94" y="770"/>
                  </a:cubicBezTo>
                  <a:cubicBezTo>
                    <a:pt x="230" y="597"/>
                    <a:pt x="368" y="421"/>
                    <a:pt x="547" y="294"/>
                  </a:cubicBezTo>
                  <a:cubicBezTo>
                    <a:pt x="792" y="119"/>
                    <a:pt x="1097" y="47"/>
                    <a:pt x="1397" y="23"/>
                  </a:cubicBezTo>
                  <a:cubicBezTo>
                    <a:pt x="1677" y="0"/>
                    <a:pt x="1960" y="16"/>
                    <a:pt x="2235" y="69"/>
                  </a:cubicBezTo>
                  <a:cubicBezTo>
                    <a:pt x="2235" y="1087"/>
                    <a:pt x="2235" y="1087"/>
                    <a:pt x="2235" y="1087"/>
                  </a:cubicBezTo>
                  <a:lnTo>
                    <a:pt x="0" y="95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0" name="Google Shape;1110;p21"/>
            <p:cNvSpPr/>
            <p:nvPr/>
          </p:nvSpPr>
          <p:spPr>
            <a:xfrm>
              <a:off x="-207802" y="4604000"/>
              <a:ext cx="9758000" cy="651400"/>
            </a:xfrm>
            <a:custGeom>
              <a:avLst/>
              <a:gdLst/>
              <a:ahLst/>
              <a:cxnLst/>
              <a:rect l="l" t="t" r="r" b="b"/>
              <a:pathLst>
                <a:path w="1400" h="368" extrusionOk="0">
                  <a:moveTo>
                    <a:pt x="21" y="35"/>
                  </a:moveTo>
                  <a:cubicBezTo>
                    <a:pt x="24" y="31"/>
                    <a:pt x="209" y="0"/>
                    <a:pt x="565" y="97"/>
                  </a:cubicBezTo>
                  <a:cubicBezTo>
                    <a:pt x="922" y="194"/>
                    <a:pt x="1294" y="18"/>
                    <a:pt x="1347" y="39"/>
                  </a:cubicBezTo>
                  <a:cubicBezTo>
                    <a:pt x="1400" y="59"/>
                    <a:pt x="1347" y="368"/>
                    <a:pt x="1347" y="368"/>
                  </a:cubicBezTo>
                  <a:cubicBezTo>
                    <a:pt x="0" y="349"/>
                    <a:pt x="0" y="349"/>
                    <a:pt x="0" y="349"/>
                  </a:cubicBezTo>
                  <a:lnTo>
                    <a:pt x="21" y="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11" name="Google Shape;1111;p21"/>
          <p:cNvGrpSpPr/>
          <p:nvPr/>
        </p:nvGrpSpPr>
        <p:grpSpPr>
          <a:xfrm flipH="1">
            <a:off x="1013884" y="4688322"/>
            <a:ext cx="7711045" cy="414751"/>
            <a:chOff x="-11793400" y="973547"/>
            <a:chExt cx="12968458" cy="949522"/>
          </a:xfrm>
        </p:grpSpPr>
        <p:sp>
          <p:nvSpPr>
            <p:cNvPr id="1112" name="Google Shape;1112;p21"/>
            <p:cNvSpPr/>
            <p:nvPr/>
          </p:nvSpPr>
          <p:spPr>
            <a:xfrm>
              <a:off x="-11174981" y="1745231"/>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3" name="Google Shape;1113;p21"/>
            <p:cNvSpPr/>
            <p:nvPr/>
          </p:nvSpPr>
          <p:spPr>
            <a:xfrm>
              <a:off x="-11041600" y="1554691"/>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4" name="Google Shape;1114;p21"/>
            <p:cNvSpPr/>
            <p:nvPr/>
          </p:nvSpPr>
          <p:spPr>
            <a:xfrm>
              <a:off x="-11302013" y="1281581"/>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5" name="Google Shape;1115;p21"/>
            <p:cNvSpPr/>
            <p:nvPr/>
          </p:nvSpPr>
          <p:spPr>
            <a:xfrm>
              <a:off x="-11793400" y="1575716"/>
              <a:ext cx="279470" cy="25405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6" name="Google Shape;1116;p21"/>
            <p:cNvSpPr/>
            <p:nvPr/>
          </p:nvSpPr>
          <p:spPr>
            <a:xfrm>
              <a:off x="539894" y="973547"/>
              <a:ext cx="362044" cy="292162"/>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7" name="Google Shape;1117;p21"/>
            <p:cNvSpPr/>
            <p:nvPr/>
          </p:nvSpPr>
          <p:spPr>
            <a:xfrm>
              <a:off x="-313681" y="1443254"/>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21"/>
            <p:cNvSpPr/>
            <p:nvPr/>
          </p:nvSpPr>
          <p:spPr>
            <a:xfrm>
              <a:off x="-737534" y="1147914"/>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21"/>
            <p:cNvSpPr/>
            <p:nvPr/>
          </p:nvSpPr>
          <p:spPr>
            <a:xfrm>
              <a:off x="489081" y="1634087"/>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21"/>
            <p:cNvSpPr/>
            <p:nvPr/>
          </p:nvSpPr>
          <p:spPr>
            <a:xfrm>
              <a:off x="1016266" y="1170437"/>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21"/>
            <p:cNvSpPr/>
            <p:nvPr/>
          </p:nvSpPr>
          <p:spPr>
            <a:xfrm>
              <a:off x="-10015901" y="1321653"/>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2" name="Google Shape;1122;p21"/>
          <p:cNvGrpSpPr/>
          <p:nvPr/>
        </p:nvGrpSpPr>
        <p:grpSpPr>
          <a:xfrm>
            <a:off x="233895" y="4200917"/>
            <a:ext cx="8023550" cy="607296"/>
            <a:chOff x="233895" y="4200917"/>
            <a:chExt cx="8023550" cy="607296"/>
          </a:xfrm>
        </p:grpSpPr>
        <p:grpSp>
          <p:nvGrpSpPr>
            <p:cNvPr id="1123" name="Google Shape;1123;p21"/>
            <p:cNvGrpSpPr/>
            <p:nvPr/>
          </p:nvGrpSpPr>
          <p:grpSpPr>
            <a:xfrm flipH="1">
              <a:off x="7842407" y="4200917"/>
              <a:ext cx="415038" cy="414742"/>
              <a:chOff x="1668569" y="3688934"/>
              <a:chExt cx="374009" cy="373742"/>
            </a:xfrm>
          </p:grpSpPr>
          <p:sp>
            <p:nvSpPr>
              <p:cNvPr id="1124" name="Google Shape;1124;p21"/>
              <p:cNvSpPr/>
              <p:nvPr/>
            </p:nvSpPr>
            <p:spPr>
              <a:xfrm>
                <a:off x="1881460" y="3937487"/>
                <a:ext cx="10955" cy="125189"/>
              </a:xfrm>
              <a:custGeom>
                <a:avLst/>
                <a:gdLst/>
                <a:ahLst/>
                <a:cxnLst/>
                <a:rect l="l" t="t" r="r" b="b"/>
                <a:pathLst>
                  <a:path w="4" h="50" extrusionOk="0">
                    <a:moveTo>
                      <a:pt x="2" y="50"/>
                    </a:moveTo>
                    <a:cubicBezTo>
                      <a:pt x="2" y="50"/>
                      <a:pt x="2" y="50"/>
                      <a:pt x="2" y="50"/>
                    </a:cubicBezTo>
                    <a:cubicBezTo>
                      <a:pt x="1" y="50"/>
                      <a:pt x="0" y="49"/>
                      <a:pt x="0" y="48"/>
                    </a:cubicBezTo>
                    <a:cubicBezTo>
                      <a:pt x="0" y="2"/>
                      <a:pt x="0" y="2"/>
                      <a:pt x="0" y="2"/>
                    </a:cubicBezTo>
                    <a:cubicBezTo>
                      <a:pt x="0" y="1"/>
                      <a:pt x="1" y="0"/>
                      <a:pt x="2" y="0"/>
                    </a:cubicBezTo>
                    <a:cubicBezTo>
                      <a:pt x="2" y="0"/>
                      <a:pt x="2" y="0"/>
                      <a:pt x="2" y="0"/>
                    </a:cubicBezTo>
                    <a:cubicBezTo>
                      <a:pt x="3" y="0"/>
                      <a:pt x="4" y="1"/>
                      <a:pt x="4" y="2"/>
                    </a:cubicBezTo>
                    <a:cubicBezTo>
                      <a:pt x="4" y="48"/>
                      <a:pt x="4" y="48"/>
                      <a:pt x="4" y="48"/>
                    </a:cubicBezTo>
                    <a:cubicBezTo>
                      <a:pt x="4" y="49"/>
                      <a:pt x="3" y="50"/>
                      <a:pt x="2" y="5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21"/>
              <p:cNvSpPr/>
              <p:nvPr/>
            </p:nvSpPr>
            <p:spPr>
              <a:xfrm>
                <a:off x="1881460" y="3951570"/>
                <a:ext cx="45382" cy="61030"/>
              </a:xfrm>
              <a:custGeom>
                <a:avLst/>
                <a:gdLst/>
                <a:ahLst/>
                <a:cxnLst/>
                <a:rect l="l" t="t" r="r" b="b"/>
                <a:pathLst>
                  <a:path w="18" h="24" extrusionOk="0">
                    <a:moveTo>
                      <a:pt x="1" y="24"/>
                    </a:moveTo>
                    <a:cubicBezTo>
                      <a:pt x="1" y="24"/>
                      <a:pt x="1" y="24"/>
                      <a:pt x="1" y="24"/>
                    </a:cubicBezTo>
                    <a:cubicBezTo>
                      <a:pt x="0" y="23"/>
                      <a:pt x="0" y="23"/>
                      <a:pt x="0" y="22"/>
                    </a:cubicBezTo>
                    <a:cubicBezTo>
                      <a:pt x="16" y="0"/>
                      <a:pt x="16" y="0"/>
                      <a:pt x="16" y="0"/>
                    </a:cubicBezTo>
                    <a:cubicBezTo>
                      <a:pt x="16" y="0"/>
                      <a:pt x="17" y="0"/>
                      <a:pt x="17" y="0"/>
                    </a:cubicBezTo>
                    <a:cubicBezTo>
                      <a:pt x="17" y="0"/>
                      <a:pt x="17" y="0"/>
                      <a:pt x="17" y="0"/>
                    </a:cubicBezTo>
                    <a:cubicBezTo>
                      <a:pt x="18" y="0"/>
                      <a:pt x="18" y="1"/>
                      <a:pt x="18" y="2"/>
                    </a:cubicBezTo>
                    <a:cubicBezTo>
                      <a:pt x="2" y="24"/>
                      <a:pt x="2" y="24"/>
                      <a:pt x="2" y="24"/>
                    </a:cubicBezTo>
                    <a:cubicBezTo>
                      <a:pt x="2" y="24"/>
                      <a:pt x="1" y="24"/>
                      <a:pt x="1" y="2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21"/>
              <p:cNvSpPr/>
              <p:nvPr/>
            </p:nvSpPr>
            <p:spPr>
              <a:xfrm>
                <a:off x="1859485" y="3942440"/>
                <a:ext cx="32863" cy="67290"/>
              </a:xfrm>
              <a:custGeom>
                <a:avLst/>
                <a:gdLst/>
                <a:ahLst/>
                <a:cxnLst/>
                <a:rect l="l" t="t" r="r" b="b"/>
                <a:pathLst>
                  <a:path w="13" h="27" extrusionOk="0">
                    <a:moveTo>
                      <a:pt x="12" y="27"/>
                    </a:moveTo>
                    <a:cubicBezTo>
                      <a:pt x="12" y="27"/>
                      <a:pt x="12" y="27"/>
                      <a:pt x="12" y="27"/>
                    </a:cubicBezTo>
                    <a:cubicBezTo>
                      <a:pt x="11" y="27"/>
                      <a:pt x="10" y="27"/>
                      <a:pt x="10" y="26"/>
                    </a:cubicBezTo>
                    <a:cubicBezTo>
                      <a:pt x="0" y="1"/>
                      <a:pt x="0" y="1"/>
                      <a:pt x="0" y="1"/>
                    </a:cubicBezTo>
                    <a:cubicBezTo>
                      <a:pt x="0" y="1"/>
                      <a:pt x="0" y="0"/>
                      <a:pt x="1" y="0"/>
                    </a:cubicBezTo>
                    <a:cubicBezTo>
                      <a:pt x="1" y="0"/>
                      <a:pt x="1" y="0"/>
                      <a:pt x="1" y="0"/>
                    </a:cubicBezTo>
                    <a:cubicBezTo>
                      <a:pt x="1" y="0"/>
                      <a:pt x="2" y="0"/>
                      <a:pt x="2" y="1"/>
                    </a:cubicBezTo>
                    <a:cubicBezTo>
                      <a:pt x="12" y="25"/>
                      <a:pt x="12" y="25"/>
                      <a:pt x="12" y="25"/>
                    </a:cubicBezTo>
                    <a:cubicBezTo>
                      <a:pt x="13" y="26"/>
                      <a:pt x="12" y="27"/>
                      <a:pt x="12" y="2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21"/>
              <p:cNvSpPr/>
              <p:nvPr/>
            </p:nvSpPr>
            <p:spPr>
              <a:xfrm>
                <a:off x="1696737" y="3704582"/>
                <a:ext cx="345841" cy="247248"/>
              </a:xfrm>
              <a:custGeom>
                <a:avLst/>
                <a:gdLst/>
                <a:ahLst/>
                <a:cxnLst/>
                <a:rect l="l" t="t" r="r" b="b"/>
                <a:pathLst>
                  <a:path w="138" h="99" extrusionOk="0">
                    <a:moveTo>
                      <a:pt x="138" y="69"/>
                    </a:moveTo>
                    <a:cubicBezTo>
                      <a:pt x="138" y="96"/>
                      <a:pt x="99" y="99"/>
                      <a:pt x="69" y="99"/>
                    </a:cubicBezTo>
                    <a:cubicBezTo>
                      <a:pt x="37" y="99"/>
                      <a:pt x="0" y="95"/>
                      <a:pt x="13" y="50"/>
                    </a:cubicBezTo>
                    <a:cubicBezTo>
                      <a:pt x="21" y="23"/>
                      <a:pt x="38" y="0"/>
                      <a:pt x="69" y="0"/>
                    </a:cubicBezTo>
                    <a:cubicBezTo>
                      <a:pt x="99" y="0"/>
                      <a:pt x="138" y="42"/>
                      <a:pt x="138"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21"/>
              <p:cNvSpPr/>
              <p:nvPr/>
            </p:nvSpPr>
            <p:spPr>
              <a:xfrm>
                <a:off x="1668569" y="3688934"/>
                <a:ext cx="345841" cy="248813"/>
              </a:xfrm>
              <a:custGeom>
                <a:avLst/>
                <a:gdLst/>
                <a:ahLst/>
                <a:cxnLst/>
                <a:rect l="l" t="t" r="r" b="b"/>
                <a:pathLst>
                  <a:path w="138" h="99" extrusionOk="0">
                    <a:moveTo>
                      <a:pt x="138" y="69"/>
                    </a:moveTo>
                    <a:cubicBezTo>
                      <a:pt x="138" y="96"/>
                      <a:pt x="99" y="99"/>
                      <a:pt x="68" y="99"/>
                    </a:cubicBezTo>
                    <a:cubicBezTo>
                      <a:pt x="36" y="99"/>
                      <a:pt x="0" y="95"/>
                      <a:pt x="13" y="49"/>
                    </a:cubicBezTo>
                    <a:cubicBezTo>
                      <a:pt x="20" y="23"/>
                      <a:pt x="38" y="0"/>
                      <a:pt x="68" y="0"/>
                    </a:cubicBezTo>
                    <a:cubicBezTo>
                      <a:pt x="99" y="0"/>
                      <a:pt x="138" y="41"/>
                      <a:pt x="138"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29" name="Google Shape;1129;p21"/>
            <p:cNvGrpSpPr/>
            <p:nvPr/>
          </p:nvGrpSpPr>
          <p:grpSpPr>
            <a:xfrm flipH="1">
              <a:off x="233895" y="4200936"/>
              <a:ext cx="833219" cy="607276"/>
              <a:chOff x="4487685" y="3503863"/>
              <a:chExt cx="906067" cy="660370"/>
            </a:xfrm>
          </p:grpSpPr>
          <p:sp>
            <p:nvSpPr>
              <p:cNvPr id="1130" name="Google Shape;1130;p21"/>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21"/>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21"/>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21"/>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21"/>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21"/>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21"/>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21"/>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21"/>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39" name="Google Shape;1139;p21"/>
          <p:cNvGrpSpPr/>
          <p:nvPr/>
        </p:nvGrpSpPr>
        <p:grpSpPr>
          <a:xfrm>
            <a:off x="1249016" y="4229591"/>
            <a:ext cx="581586" cy="748805"/>
            <a:chOff x="5094884" y="3200146"/>
            <a:chExt cx="1177300" cy="1515799"/>
          </a:xfrm>
        </p:grpSpPr>
        <p:sp>
          <p:nvSpPr>
            <p:cNvPr id="1140" name="Google Shape;1140;p21"/>
            <p:cNvSpPr/>
            <p:nvPr/>
          </p:nvSpPr>
          <p:spPr>
            <a:xfrm>
              <a:off x="5741835" y="3546185"/>
              <a:ext cx="530350" cy="477683"/>
            </a:xfrm>
            <a:custGeom>
              <a:avLst/>
              <a:gdLst/>
              <a:ahLst/>
              <a:cxnLst/>
              <a:rect l="l" t="t" r="r" b="b"/>
              <a:pathLst>
                <a:path w="109" h="98" extrusionOk="0">
                  <a:moveTo>
                    <a:pt x="15" y="98"/>
                  </a:moveTo>
                  <a:cubicBezTo>
                    <a:pt x="6" y="98"/>
                    <a:pt x="1" y="97"/>
                    <a:pt x="0" y="97"/>
                  </a:cubicBezTo>
                  <a:cubicBezTo>
                    <a:pt x="1" y="84"/>
                    <a:pt x="1" y="84"/>
                    <a:pt x="1" y="84"/>
                  </a:cubicBezTo>
                  <a:cubicBezTo>
                    <a:pt x="2" y="84"/>
                    <a:pt x="54" y="90"/>
                    <a:pt x="76" y="65"/>
                  </a:cubicBezTo>
                  <a:cubicBezTo>
                    <a:pt x="94" y="45"/>
                    <a:pt x="89" y="30"/>
                    <a:pt x="86" y="25"/>
                  </a:cubicBezTo>
                  <a:cubicBezTo>
                    <a:pt x="49" y="12"/>
                    <a:pt x="49" y="12"/>
                    <a:pt x="49" y="12"/>
                  </a:cubicBezTo>
                  <a:cubicBezTo>
                    <a:pt x="53" y="0"/>
                    <a:pt x="53" y="0"/>
                    <a:pt x="53" y="0"/>
                  </a:cubicBezTo>
                  <a:cubicBezTo>
                    <a:pt x="95" y="14"/>
                    <a:pt x="95" y="14"/>
                    <a:pt x="95" y="14"/>
                  </a:cubicBezTo>
                  <a:cubicBezTo>
                    <a:pt x="96" y="16"/>
                    <a:pt x="96" y="16"/>
                    <a:pt x="96" y="16"/>
                  </a:cubicBezTo>
                  <a:cubicBezTo>
                    <a:pt x="102" y="25"/>
                    <a:pt x="109" y="48"/>
                    <a:pt x="86" y="73"/>
                  </a:cubicBezTo>
                  <a:cubicBezTo>
                    <a:pt x="67" y="94"/>
                    <a:pt x="34" y="98"/>
                    <a:pt x="15" y="98"/>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21"/>
            <p:cNvSpPr/>
            <p:nvPr/>
          </p:nvSpPr>
          <p:spPr>
            <a:xfrm>
              <a:off x="5094884" y="3331790"/>
              <a:ext cx="357328" cy="590521"/>
            </a:xfrm>
            <a:custGeom>
              <a:avLst/>
              <a:gdLst/>
              <a:ahLst/>
              <a:cxnLst/>
              <a:rect l="l" t="t" r="r" b="b"/>
              <a:pathLst>
                <a:path w="73" h="121" extrusionOk="0">
                  <a:moveTo>
                    <a:pt x="63" y="121"/>
                  </a:moveTo>
                  <a:cubicBezTo>
                    <a:pt x="61" y="120"/>
                    <a:pt x="11" y="94"/>
                    <a:pt x="5" y="54"/>
                  </a:cubicBezTo>
                  <a:cubicBezTo>
                    <a:pt x="0" y="20"/>
                    <a:pt x="18" y="4"/>
                    <a:pt x="28" y="0"/>
                  </a:cubicBezTo>
                  <a:cubicBezTo>
                    <a:pt x="30" y="0"/>
                    <a:pt x="30" y="0"/>
                    <a:pt x="30" y="0"/>
                  </a:cubicBezTo>
                  <a:cubicBezTo>
                    <a:pt x="73" y="10"/>
                    <a:pt x="73" y="10"/>
                    <a:pt x="73" y="10"/>
                  </a:cubicBezTo>
                  <a:cubicBezTo>
                    <a:pt x="70" y="23"/>
                    <a:pt x="70" y="23"/>
                    <a:pt x="70" y="23"/>
                  </a:cubicBezTo>
                  <a:cubicBezTo>
                    <a:pt x="31" y="13"/>
                    <a:pt x="31" y="13"/>
                    <a:pt x="31" y="13"/>
                  </a:cubicBezTo>
                  <a:cubicBezTo>
                    <a:pt x="27" y="16"/>
                    <a:pt x="14" y="26"/>
                    <a:pt x="18" y="52"/>
                  </a:cubicBezTo>
                  <a:cubicBezTo>
                    <a:pt x="23" y="85"/>
                    <a:pt x="69" y="109"/>
                    <a:pt x="69" y="110"/>
                  </a:cubicBezTo>
                  <a:lnTo>
                    <a:pt x="63" y="121"/>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21"/>
            <p:cNvSpPr/>
            <p:nvPr/>
          </p:nvSpPr>
          <p:spPr>
            <a:xfrm>
              <a:off x="5121213" y="4053958"/>
              <a:ext cx="586769" cy="661987"/>
            </a:xfrm>
            <a:custGeom>
              <a:avLst/>
              <a:gdLst/>
              <a:ahLst/>
              <a:cxnLst/>
              <a:rect l="l" t="t" r="r" b="b"/>
              <a:pathLst>
                <a:path w="121" h="136" extrusionOk="0">
                  <a:moveTo>
                    <a:pt x="78" y="0"/>
                  </a:moveTo>
                  <a:cubicBezTo>
                    <a:pt x="78" y="0"/>
                    <a:pt x="72" y="44"/>
                    <a:pt x="54" y="52"/>
                  </a:cubicBezTo>
                  <a:cubicBezTo>
                    <a:pt x="35" y="60"/>
                    <a:pt x="26" y="48"/>
                    <a:pt x="15" y="65"/>
                  </a:cubicBezTo>
                  <a:cubicBezTo>
                    <a:pt x="6" y="79"/>
                    <a:pt x="0" y="103"/>
                    <a:pt x="0" y="103"/>
                  </a:cubicBezTo>
                  <a:cubicBezTo>
                    <a:pt x="0" y="103"/>
                    <a:pt x="29" y="130"/>
                    <a:pt x="111" y="136"/>
                  </a:cubicBezTo>
                  <a:cubicBezTo>
                    <a:pt x="111" y="136"/>
                    <a:pt x="118" y="114"/>
                    <a:pt x="120" y="96"/>
                  </a:cubicBezTo>
                  <a:cubicBezTo>
                    <a:pt x="121" y="78"/>
                    <a:pt x="111" y="77"/>
                    <a:pt x="96" y="65"/>
                  </a:cubicBezTo>
                  <a:cubicBezTo>
                    <a:pt x="80" y="53"/>
                    <a:pt x="107" y="1"/>
                    <a:pt x="107" y="1"/>
                  </a:cubicBezTo>
                  <a:lnTo>
                    <a:pt x="78"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21"/>
            <p:cNvSpPr/>
            <p:nvPr/>
          </p:nvSpPr>
          <p:spPr>
            <a:xfrm>
              <a:off x="5219007" y="3200146"/>
              <a:ext cx="929051" cy="940323"/>
            </a:xfrm>
            <a:custGeom>
              <a:avLst/>
              <a:gdLst/>
              <a:ahLst/>
              <a:cxnLst/>
              <a:rect l="l" t="t" r="r" b="b"/>
              <a:pathLst>
                <a:path w="191" h="193" extrusionOk="0">
                  <a:moveTo>
                    <a:pt x="41" y="0"/>
                  </a:moveTo>
                  <a:cubicBezTo>
                    <a:pt x="191" y="43"/>
                    <a:pt x="191" y="43"/>
                    <a:pt x="191" y="43"/>
                  </a:cubicBezTo>
                  <a:cubicBezTo>
                    <a:pt x="191" y="43"/>
                    <a:pt x="164" y="164"/>
                    <a:pt x="74" y="193"/>
                  </a:cubicBezTo>
                  <a:cubicBezTo>
                    <a:pt x="59" y="189"/>
                    <a:pt x="59" y="189"/>
                    <a:pt x="59" y="189"/>
                  </a:cubicBezTo>
                  <a:cubicBezTo>
                    <a:pt x="59" y="189"/>
                    <a:pt x="0" y="120"/>
                    <a:pt x="41" y="0"/>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21"/>
            <p:cNvSpPr/>
            <p:nvPr/>
          </p:nvSpPr>
          <p:spPr>
            <a:xfrm>
              <a:off x="5121213" y="4369906"/>
              <a:ext cx="583009" cy="346039"/>
            </a:xfrm>
            <a:custGeom>
              <a:avLst/>
              <a:gdLst/>
              <a:ahLst/>
              <a:cxnLst/>
              <a:rect l="l" t="t" r="r" b="b"/>
              <a:pathLst>
                <a:path w="120" h="71" extrusionOk="0">
                  <a:moveTo>
                    <a:pt x="111" y="71"/>
                  </a:moveTo>
                  <a:cubicBezTo>
                    <a:pt x="111" y="71"/>
                    <a:pt x="118" y="49"/>
                    <a:pt x="120" y="31"/>
                  </a:cubicBezTo>
                  <a:cubicBezTo>
                    <a:pt x="54" y="28"/>
                    <a:pt x="15" y="0"/>
                    <a:pt x="15" y="0"/>
                  </a:cubicBezTo>
                  <a:cubicBezTo>
                    <a:pt x="6" y="14"/>
                    <a:pt x="0" y="38"/>
                    <a:pt x="0" y="38"/>
                  </a:cubicBezTo>
                  <a:cubicBezTo>
                    <a:pt x="0" y="38"/>
                    <a:pt x="29" y="65"/>
                    <a:pt x="111" y="7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21"/>
            <p:cNvSpPr/>
            <p:nvPr/>
          </p:nvSpPr>
          <p:spPr>
            <a:xfrm>
              <a:off x="5422120" y="4084048"/>
              <a:ext cx="233203" cy="135406"/>
            </a:xfrm>
            <a:custGeom>
              <a:avLst/>
              <a:gdLst/>
              <a:ahLst/>
              <a:cxnLst/>
              <a:rect l="l" t="t" r="r" b="b"/>
              <a:pathLst>
                <a:path w="48" h="28" extrusionOk="0">
                  <a:moveTo>
                    <a:pt x="40" y="9"/>
                  </a:moveTo>
                  <a:cubicBezTo>
                    <a:pt x="13" y="1"/>
                    <a:pt x="13" y="1"/>
                    <a:pt x="13" y="1"/>
                  </a:cubicBezTo>
                  <a:cubicBezTo>
                    <a:pt x="8" y="0"/>
                    <a:pt x="3" y="3"/>
                    <a:pt x="1" y="7"/>
                  </a:cubicBezTo>
                  <a:cubicBezTo>
                    <a:pt x="0" y="12"/>
                    <a:pt x="3" y="18"/>
                    <a:pt x="8" y="19"/>
                  </a:cubicBezTo>
                  <a:cubicBezTo>
                    <a:pt x="35" y="27"/>
                    <a:pt x="35" y="27"/>
                    <a:pt x="35" y="27"/>
                  </a:cubicBezTo>
                  <a:cubicBezTo>
                    <a:pt x="40" y="28"/>
                    <a:pt x="45" y="25"/>
                    <a:pt x="47" y="20"/>
                  </a:cubicBezTo>
                  <a:cubicBezTo>
                    <a:pt x="48" y="15"/>
                    <a:pt x="45" y="10"/>
                    <a:pt x="40"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txBox="1">
            <a:spLocks noGrp="1"/>
          </p:cNvSpPr>
          <p:nvPr>
            <p:ph type="title"/>
          </p:nvPr>
        </p:nvSpPr>
        <p:spPr>
          <a:xfrm>
            <a:off x="3250200" y="2136350"/>
            <a:ext cx="5180700" cy="693300"/>
          </a:xfrm>
          <a:prstGeom prst="rect">
            <a:avLst/>
          </a:prstGeom>
          <a:ln>
            <a:noFill/>
          </a:ln>
        </p:spPr>
        <p:txBody>
          <a:bodyPr spcFirstLastPara="1" wrap="square" lIns="91425" tIns="91425" rIns="91425" bIns="91425" anchor="b" anchorCtr="0">
            <a:noAutofit/>
          </a:bodyPr>
          <a:lstStyle>
            <a:lvl1pPr lvl="0" algn="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5" name="Google Shape;45;p3"/>
          <p:cNvSpPr txBox="1">
            <a:spLocks noGrp="1"/>
          </p:cNvSpPr>
          <p:nvPr>
            <p:ph type="title" idx="2" hasCustomPrompt="1"/>
          </p:nvPr>
        </p:nvSpPr>
        <p:spPr>
          <a:xfrm>
            <a:off x="6807275" y="1028275"/>
            <a:ext cx="1516500" cy="957300"/>
          </a:xfrm>
          <a:prstGeom prst="rect">
            <a:avLst/>
          </a:prstGeom>
          <a:solidFill>
            <a:srgbClr val="99C7CE">
              <a:alpha val="23130"/>
            </a:srgbClr>
          </a:solidFill>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 name="Google Shape;46;p3"/>
          <p:cNvSpPr txBox="1">
            <a:spLocks noGrp="1"/>
          </p:cNvSpPr>
          <p:nvPr>
            <p:ph type="subTitle" idx="1"/>
          </p:nvPr>
        </p:nvSpPr>
        <p:spPr>
          <a:xfrm>
            <a:off x="3250200" y="2756078"/>
            <a:ext cx="5180700" cy="3657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7" name="Google Shape;47;p3"/>
          <p:cNvGrpSpPr/>
          <p:nvPr/>
        </p:nvGrpSpPr>
        <p:grpSpPr>
          <a:xfrm>
            <a:off x="-597633" y="3075212"/>
            <a:ext cx="3008114" cy="1247568"/>
            <a:chOff x="-597633" y="3075212"/>
            <a:chExt cx="3008114" cy="1247568"/>
          </a:xfrm>
        </p:grpSpPr>
        <p:grpSp>
          <p:nvGrpSpPr>
            <p:cNvPr id="48" name="Google Shape;48;p3"/>
            <p:cNvGrpSpPr/>
            <p:nvPr/>
          </p:nvGrpSpPr>
          <p:grpSpPr>
            <a:xfrm flipH="1">
              <a:off x="218367" y="3255787"/>
              <a:ext cx="2192114" cy="1066993"/>
              <a:chOff x="2097183" y="2719676"/>
              <a:chExt cx="1216692" cy="592215"/>
            </a:xfrm>
          </p:grpSpPr>
          <p:sp>
            <p:nvSpPr>
              <p:cNvPr id="49" name="Google Shape;49;p3"/>
              <p:cNvSpPr/>
              <p:nvPr/>
            </p:nvSpPr>
            <p:spPr>
              <a:xfrm>
                <a:off x="2097183" y="2731125"/>
                <a:ext cx="1216691" cy="580765"/>
              </a:xfrm>
              <a:custGeom>
                <a:avLst/>
                <a:gdLst/>
                <a:ahLst/>
                <a:cxnLst/>
                <a:rect l="l" t="t" r="r" b="b"/>
                <a:pathLst>
                  <a:path w="2236" h="1067" extrusionOk="0">
                    <a:moveTo>
                      <a:pt x="984" y="74"/>
                    </a:moveTo>
                    <a:cubicBezTo>
                      <a:pt x="0" y="1067"/>
                      <a:pt x="0" y="1067"/>
                      <a:pt x="0" y="1067"/>
                    </a:cubicBezTo>
                    <a:cubicBezTo>
                      <a:pt x="2236" y="1067"/>
                      <a:pt x="2236" y="1067"/>
                      <a:pt x="2236" y="1067"/>
                    </a:cubicBezTo>
                    <a:cubicBezTo>
                      <a:pt x="1252" y="74"/>
                      <a:pt x="1252" y="74"/>
                      <a:pt x="1252" y="74"/>
                    </a:cubicBezTo>
                    <a:cubicBezTo>
                      <a:pt x="1178" y="0"/>
                      <a:pt x="1057" y="0"/>
                      <a:pt x="984" y="74"/>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3"/>
              <p:cNvSpPr/>
              <p:nvPr/>
            </p:nvSpPr>
            <p:spPr>
              <a:xfrm>
                <a:off x="2587399" y="2719676"/>
                <a:ext cx="250832" cy="147793"/>
              </a:xfrm>
              <a:custGeom>
                <a:avLst/>
                <a:gdLst/>
                <a:ahLst/>
                <a:cxnLst/>
                <a:rect l="l" t="t" r="r" b="b"/>
                <a:pathLst>
                  <a:path w="460" h="272" extrusionOk="0">
                    <a:moveTo>
                      <a:pt x="3" y="206"/>
                    </a:moveTo>
                    <a:cubicBezTo>
                      <a:pt x="6" y="208"/>
                      <a:pt x="10" y="207"/>
                      <a:pt x="14" y="206"/>
                    </a:cubicBezTo>
                    <a:cubicBezTo>
                      <a:pt x="24" y="202"/>
                      <a:pt x="33" y="195"/>
                      <a:pt x="40" y="187"/>
                    </a:cubicBezTo>
                    <a:cubicBezTo>
                      <a:pt x="37" y="203"/>
                      <a:pt x="37" y="220"/>
                      <a:pt x="39" y="236"/>
                    </a:cubicBezTo>
                    <a:cubicBezTo>
                      <a:pt x="41" y="247"/>
                      <a:pt x="45" y="259"/>
                      <a:pt x="55" y="264"/>
                    </a:cubicBezTo>
                    <a:cubicBezTo>
                      <a:pt x="65" y="268"/>
                      <a:pt x="76" y="262"/>
                      <a:pt x="84" y="256"/>
                    </a:cubicBezTo>
                    <a:cubicBezTo>
                      <a:pt x="101" y="243"/>
                      <a:pt x="114" y="223"/>
                      <a:pt x="119" y="202"/>
                    </a:cubicBezTo>
                    <a:cubicBezTo>
                      <a:pt x="119" y="200"/>
                      <a:pt x="119" y="198"/>
                      <a:pt x="120" y="196"/>
                    </a:cubicBezTo>
                    <a:cubicBezTo>
                      <a:pt x="120" y="198"/>
                      <a:pt x="120" y="200"/>
                      <a:pt x="119" y="202"/>
                    </a:cubicBezTo>
                    <a:cubicBezTo>
                      <a:pt x="119" y="206"/>
                      <a:pt x="122" y="210"/>
                      <a:pt x="126" y="211"/>
                    </a:cubicBezTo>
                    <a:cubicBezTo>
                      <a:pt x="131" y="214"/>
                      <a:pt x="138" y="212"/>
                      <a:pt x="143" y="209"/>
                    </a:cubicBezTo>
                    <a:cubicBezTo>
                      <a:pt x="148" y="205"/>
                      <a:pt x="152" y="200"/>
                      <a:pt x="155" y="195"/>
                    </a:cubicBezTo>
                    <a:cubicBezTo>
                      <a:pt x="160" y="209"/>
                      <a:pt x="166" y="222"/>
                      <a:pt x="173" y="235"/>
                    </a:cubicBezTo>
                    <a:cubicBezTo>
                      <a:pt x="177" y="244"/>
                      <a:pt x="182" y="253"/>
                      <a:pt x="190" y="259"/>
                    </a:cubicBezTo>
                    <a:cubicBezTo>
                      <a:pt x="206" y="272"/>
                      <a:pt x="230" y="270"/>
                      <a:pt x="248" y="260"/>
                    </a:cubicBezTo>
                    <a:cubicBezTo>
                      <a:pt x="265" y="249"/>
                      <a:pt x="277" y="231"/>
                      <a:pt x="286" y="213"/>
                    </a:cubicBezTo>
                    <a:cubicBezTo>
                      <a:pt x="290" y="206"/>
                      <a:pt x="294" y="198"/>
                      <a:pt x="295" y="190"/>
                    </a:cubicBezTo>
                    <a:cubicBezTo>
                      <a:pt x="296" y="206"/>
                      <a:pt x="297" y="220"/>
                      <a:pt x="302" y="234"/>
                    </a:cubicBezTo>
                    <a:cubicBezTo>
                      <a:pt x="305" y="243"/>
                      <a:pt x="309" y="252"/>
                      <a:pt x="316" y="258"/>
                    </a:cubicBezTo>
                    <a:cubicBezTo>
                      <a:pt x="322" y="265"/>
                      <a:pt x="332" y="269"/>
                      <a:pt x="341" y="267"/>
                    </a:cubicBezTo>
                    <a:cubicBezTo>
                      <a:pt x="350" y="265"/>
                      <a:pt x="357" y="258"/>
                      <a:pt x="360" y="250"/>
                    </a:cubicBezTo>
                    <a:cubicBezTo>
                      <a:pt x="364" y="242"/>
                      <a:pt x="365" y="233"/>
                      <a:pt x="365" y="224"/>
                    </a:cubicBezTo>
                    <a:cubicBezTo>
                      <a:pt x="371" y="230"/>
                      <a:pt x="376" y="237"/>
                      <a:pt x="383" y="240"/>
                    </a:cubicBezTo>
                    <a:cubicBezTo>
                      <a:pt x="390" y="243"/>
                      <a:pt x="398" y="243"/>
                      <a:pt x="405" y="239"/>
                    </a:cubicBezTo>
                    <a:cubicBezTo>
                      <a:pt x="414" y="233"/>
                      <a:pt x="414" y="219"/>
                      <a:pt x="413" y="207"/>
                    </a:cubicBezTo>
                    <a:cubicBezTo>
                      <a:pt x="421" y="215"/>
                      <a:pt x="434" y="214"/>
                      <a:pt x="445" y="211"/>
                    </a:cubicBezTo>
                    <a:cubicBezTo>
                      <a:pt x="450" y="209"/>
                      <a:pt x="455" y="208"/>
                      <a:pt x="460" y="206"/>
                    </a:cubicBezTo>
                    <a:cubicBezTo>
                      <a:pt x="306" y="50"/>
                      <a:pt x="306" y="50"/>
                      <a:pt x="306" y="50"/>
                    </a:cubicBezTo>
                    <a:cubicBezTo>
                      <a:pt x="257" y="0"/>
                      <a:pt x="177" y="0"/>
                      <a:pt x="128" y="50"/>
                    </a:cubicBezTo>
                    <a:cubicBezTo>
                      <a:pt x="4" y="174"/>
                      <a:pt x="4" y="174"/>
                      <a:pt x="4" y="174"/>
                    </a:cubicBezTo>
                    <a:cubicBezTo>
                      <a:pt x="3" y="181"/>
                      <a:pt x="1" y="187"/>
                      <a:pt x="0" y="194"/>
                    </a:cubicBezTo>
                    <a:cubicBezTo>
                      <a:pt x="0" y="198"/>
                      <a:pt x="0" y="203"/>
                      <a:pt x="3" y="206"/>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3"/>
              <p:cNvSpPr/>
              <p:nvPr/>
            </p:nvSpPr>
            <p:spPr>
              <a:xfrm>
                <a:off x="2651928" y="2826878"/>
                <a:ext cx="1041" cy="3123"/>
              </a:xfrm>
              <a:custGeom>
                <a:avLst/>
                <a:gdLst/>
                <a:ahLst/>
                <a:cxnLst/>
                <a:rect l="l" t="t" r="r" b="b"/>
                <a:pathLst>
                  <a:path w="1" h="6" extrusionOk="0">
                    <a:moveTo>
                      <a:pt x="0" y="6"/>
                    </a:moveTo>
                    <a:cubicBezTo>
                      <a:pt x="1" y="4"/>
                      <a:pt x="1" y="2"/>
                      <a:pt x="1" y="0"/>
                    </a:cubicBezTo>
                    <a:cubicBezTo>
                      <a:pt x="0" y="2"/>
                      <a:pt x="0" y="4"/>
                      <a:pt x="0" y="6"/>
                    </a:cubicBezTo>
                    <a:close/>
                  </a:path>
                </a:pathLst>
              </a:custGeom>
              <a:solidFill>
                <a:srgbClr val="CFE6E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3"/>
              <p:cNvSpPr/>
              <p:nvPr/>
            </p:nvSpPr>
            <p:spPr>
              <a:xfrm>
                <a:off x="2753926" y="2746736"/>
                <a:ext cx="24979" cy="24979"/>
              </a:xfrm>
              <a:custGeom>
                <a:avLst/>
                <a:gdLst/>
                <a:ahLst/>
                <a:cxnLst/>
                <a:rect l="l" t="t" r="r" b="b"/>
                <a:pathLst>
                  <a:path w="45" h="45" extrusionOk="0">
                    <a:moveTo>
                      <a:pt x="0" y="0"/>
                    </a:moveTo>
                    <a:cubicBezTo>
                      <a:pt x="0" y="0"/>
                      <a:pt x="0" y="0"/>
                      <a:pt x="0" y="0"/>
                    </a:cubicBezTo>
                    <a:cubicBezTo>
                      <a:pt x="45" y="45"/>
                      <a:pt x="45" y="45"/>
                      <a:pt x="45" y="45"/>
                    </a:cubicBezTo>
                    <a:cubicBezTo>
                      <a:pt x="45" y="45"/>
                      <a:pt x="45" y="45"/>
                      <a:pt x="45" y="45"/>
                    </a:cubicBezTo>
                    <a:cubicBezTo>
                      <a:pt x="0" y="0"/>
                      <a:pt x="0" y="0"/>
                      <a:pt x="0" y="0"/>
                    </a:cubicBezTo>
                    <a:cubicBezTo>
                      <a:pt x="0" y="0"/>
                      <a:pt x="0" y="0"/>
                      <a:pt x="0" y="0"/>
                    </a:cubicBezTo>
                  </a:path>
                </a:pathLst>
              </a:custGeom>
              <a:solidFill>
                <a:srgbClr val="E7F2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3"/>
              <p:cNvSpPr/>
              <p:nvPr/>
            </p:nvSpPr>
            <p:spPr>
              <a:xfrm>
                <a:off x="2548890" y="2771715"/>
                <a:ext cx="764986" cy="540172"/>
              </a:xfrm>
              <a:custGeom>
                <a:avLst/>
                <a:gdLst/>
                <a:ahLst/>
                <a:cxnLst/>
                <a:rect l="l" t="t" r="r" b="b"/>
                <a:pathLst>
                  <a:path w="1407" h="993" extrusionOk="0">
                    <a:moveTo>
                      <a:pt x="423" y="0"/>
                    </a:moveTo>
                    <a:cubicBezTo>
                      <a:pt x="532" y="111"/>
                      <a:pt x="532" y="111"/>
                      <a:pt x="532" y="111"/>
                    </a:cubicBezTo>
                    <a:cubicBezTo>
                      <a:pt x="527" y="113"/>
                      <a:pt x="522" y="114"/>
                      <a:pt x="517" y="116"/>
                    </a:cubicBezTo>
                    <a:cubicBezTo>
                      <a:pt x="512" y="117"/>
                      <a:pt x="507" y="118"/>
                      <a:pt x="502" y="118"/>
                    </a:cubicBezTo>
                    <a:cubicBezTo>
                      <a:pt x="496" y="118"/>
                      <a:pt x="490" y="116"/>
                      <a:pt x="485" y="112"/>
                    </a:cubicBezTo>
                    <a:cubicBezTo>
                      <a:pt x="486" y="124"/>
                      <a:pt x="486" y="138"/>
                      <a:pt x="477" y="144"/>
                    </a:cubicBezTo>
                    <a:cubicBezTo>
                      <a:pt x="474" y="146"/>
                      <a:pt x="470" y="147"/>
                      <a:pt x="466" y="147"/>
                    </a:cubicBezTo>
                    <a:cubicBezTo>
                      <a:pt x="462" y="147"/>
                      <a:pt x="459" y="146"/>
                      <a:pt x="455" y="145"/>
                    </a:cubicBezTo>
                    <a:cubicBezTo>
                      <a:pt x="448" y="142"/>
                      <a:pt x="443" y="135"/>
                      <a:pt x="437" y="129"/>
                    </a:cubicBezTo>
                    <a:cubicBezTo>
                      <a:pt x="437" y="138"/>
                      <a:pt x="436" y="147"/>
                      <a:pt x="432" y="155"/>
                    </a:cubicBezTo>
                    <a:cubicBezTo>
                      <a:pt x="429" y="163"/>
                      <a:pt x="422" y="170"/>
                      <a:pt x="413" y="172"/>
                    </a:cubicBezTo>
                    <a:cubicBezTo>
                      <a:pt x="411" y="172"/>
                      <a:pt x="410" y="172"/>
                      <a:pt x="409" y="172"/>
                    </a:cubicBezTo>
                    <a:cubicBezTo>
                      <a:pt x="401" y="172"/>
                      <a:pt x="393" y="169"/>
                      <a:pt x="388" y="163"/>
                    </a:cubicBezTo>
                    <a:cubicBezTo>
                      <a:pt x="381" y="157"/>
                      <a:pt x="377" y="148"/>
                      <a:pt x="374" y="139"/>
                    </a:cubicBezTo>
                    <a:cubicBezTo>
                      <a:pt x="369" y="125"/>
                      <a:pt x="368" y="111"/>
                      <a:pt x="367" y="95"/>
                    </a:cubicBezTo>
                    <a:cubicBezTo>
                      <a:pt x="366" y="103"/>
                      <a:pt x="362" y="111"/>
                      <a:pt x="358" y="118"/>
                    </a:cubicBezTo>
                    <a:cubicBezTo>
                      <a:pt x="349" y="136"/>
                      <a:pt x="337" y="154"/>
                      <a:pt x="320" y="165"/>
                    </a:cubicBezTo>
                    <a:cubicBezTo>
                      <a:pt x="311" y="170"/>
                      <a:pt x="300" y="173"/>
                      <a:pt x="289" y="173"/>
                    </a:cubicBezTo>
                    <a:cubicBezTo>
                      <a:pt x="279" y="173"/>
                      <a:pt x="270" y="171"/>
                      <a:pt x="262" y="164"/>
                    </a:cubicBezTo>
                    <a:cubicBezTo>
                      <a:pt x="259" y="162"/>
                      <a:pt x="256" y="159"/>
                      <a:pt x="254" y="156"/>
                    </a:cubicBezTo>
                    <a:cubicBezTo>
                      <a:pt x="227" y="187"/>
                      <a:pt x="200" y="220"/>
                      <a:pt x="197" y="261"/>
                    </a:cubicBezTo>
                    <a:cubicBezTo>
                      <a:pt x="196" y="279"/>
                      <a:pt x="199" y="297"/>
                      <a:pt x="197" y="315"/>
                    </a:cubicBezTo>
                    <a:cubicBezTo>
                      <a:pt x="191" y="362"/>
                      <a:pt x="148" y="395"/>
                      <a:pt x="114" y="430"/>
                    </a:cubicBezTo>
                    <a:cubicBezTo>
                      <a:pt x="58" y="487"/>
                      <a:pt x="21" y="562"/>
                      <a:pt x="9" y="642"/>
                    </a:cubicBezTo>
                    <a:cubicBezTo>
                      <a:pt x="0" y="701"/>
                      <a:pt x="64" y="878"/>
                      <a:pt x="113" y="993"/>
                    </a:cubicBezTo>
                    <a:cubicBezTo>
                      <a:pt x="1407" y="993"/>
                      <a:pt x="1407" y="993"/>
                      <a:pt x="1407" y="993"/>
                    </a:cubicBezTo>
                    <a:cubicBezTo>
                      <a:pt x="423" y="0"/>
                      <a:pt x="423" y="0"/>
                      <a:pt x="423" y="0"/>
                    </a:cubicBezTo>
                    <a:cubicBezTo>
                      <a:pt x="423" y="0"/>
                      <a:pt x="423" y="0"/>
                      <a:pt x="423" y="0"/>
                    </a:cubicBezTo>
                  </a:path>
                </a:pathLst>
              </a:custGeom>
              <a:solidFill>
                <a:srgbClr val="638F96">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3"/>
              <p:cNvSpPr/>
              <p:nvPr/>
            </p:nvSpPr>
            <p:spPr>
              <a:xfrm>
                <a:off x="2686275" y="2726961"/>
                <a:ext cx="151956" cy="138426"/>
              </a:xfrm>
              <a:custGeom>
                <a:avLst/>
                <a:gdLst/>
                <a:ahLst/>
                <a:cxnLst/>
                <a:rect l="l" t="t" r="r" b="b"/>
                <a:pathLst>
                  <a:path w="278" h="255" extrusionOk="0">
                    <a:moveTo>
                      <a:pt x="35" y="0"/>
                    </a:moveTo>
                    <a:cubicBezTo>
                      <a:pt x="31" y="0"/>
                      <a:pt x="27" y="0"/>
                      <a:pt x="24" y="0"/>
                    </a:cubicBezTo>
                    <a:cubicBezTo>
                      <a:pt x="31" y="15"/>
                      <a:pt x="39" y="29"/>
                      <a:pt x="46" y="44"/>
                    </a:cubicBezTo>
                    <a:cubicBezTo>
                      <a:pt x="56" y="64"/>
                      <a:pt x="66" y="85"/>
                      <a:pt x="67" y="107"/>
                    </a:cubicBezTo>
                    <a:cubicBezTo>
                      <a:pt x="71" y="153"/>
                      <a:pt x="40" y="193"/>
                      <a:pt x="10" y="227"/>
                    </a:cubicBezTo>
                    <a:cubicBezTo>
                      <a:pt x="7" y="230"/>
                      <a:pt x="3" y="234"/>
                      <a:pt x="0" y="238"/>
                    </a:cubicBezTo>
                    <a:cubicBezTo>
                      <a:pt x="2" y="241"/>
                      <a:pt x="5" y="244"/>
                      <a:pt x="8" y="246"/>
                    </a:cubicBezTo>
                    <a:cubicBezTo>
                      <a:pt x="16" y="253"/>
                      <a:pt x="25" y="255"/>
                      <a:pt x="35" y="255"/>
                    </a:cubicBezTo>
                    <a:cubicBezTo>
                      <a:pt x="46" y="255"/>
                      <a:pt x="57" y="252"/>
                      <a:pt x="66" y="247"/>
                    </a:cubicBezTo>
                    <a:cubicBezTo>
                      <a:pt x="83" y="236"/>
                      <a:pt x="95" y="218"/>
                      <a:pt x="104" y="200"/>
                    </a:cubicBezTo>
                    <a:cubicBezTo>
                      <a:pt x="108" y="193"/>
                      <a:pt x="112" y="185"/>
                      <a:pt x="113" y="177"/>
                    </a:cubicBezTo>
                    <a:cubicBezTo>
                      <a:pt x="114" y="193"/>
                      <a:pt x="115" y="207"/>
                      <a:pt x="120" y="221"/>
                    </a:cubicBezTo>
                    <a:cubicBezTo>
                      <a:pt x="123" y="230"/>
                      <a:pt x="127" y="239"/>
                      <a:pt x="134" y="245"/>
                    </a:cubicBezTo>
                    <a:cubicBezTo>
                      <a:pt x="139" y="251"/>
                      <a:pt x="147" y="254"/>
                      <a:pt x="155" y="254"/>
                    </a:cubicBezTo>
                    <a:cubicBezTo>
                      <a:pt x="156" y="254"/>
                      <a:pt x="157" y="254"/>
                      <a:pt x="159" y="254"/>
                    </a:cubicBezTo>
                    <a:cubicBezTo>
                      <a:pt x="168" y="252"/>
                      <a:pt x="175" y="245"/>
                      <a:pt x="178" y="237"/>
                    </a:cubicBezTo>
                    <a:cubicBezTo>
                      <a:pt x="182" y="229"/>
                      <a:pt x="183" y="220"/>
                      <a:pt x="183" y="211"/>
                    </a:cubicBezTo>
                    <a:cubicBezTo>
                      <a:pt x="189" y="217"/>
                      <a:pt x="194" y="224"/>
                      <a:pt x="201" y="227"/>
                    </a:cubicBezTo>
                    <a:cubicBezTo>
                      <a:pt x="205" y="228"/>
                      <a:pt x="208" y="229"/>
                      <a:pt x="212" y="229"/>
                    </a:cubicBezTo>
                    <a:cubicBezTo>
                      <a:pt x="216" y="229"/>
                      <a:pt x="220" y="228"/>
                      <a:pt x="223" y="226"/>
                    </a:cubicBezTo>
                    <a:cubicBezTo>
                      <a:pt x="232" y="220"/>
                      <a:pt x="232" y="206"/>
                      <a:pt x="231" y="194"/>
                    </a:cubicBezTo>
                    <a:cubicBezTo>
                      <a:pt x="236" y="198"/>
                      <a:pt x="242" y="200"/>
                      <a:pt x="248" y="200"/>
                    </a:cubicBezTo>
                    <a:cubicBezTo>
                      <a:pt x="253" y="200"/>
                      <a:pt x="258" y="199"/>
                      <a:pt x="263" y="198"/>
                    </a:cubicBezTo>
                    <a:cubicBezTo>
                      <a:pt x="268" y="196"/>
                      <a:pt x="273" y="195"/>
                      <a:pt x="278" y="193"/>
                    </a:cubicBezTo>
                    <a:cubicBezTo>
                      <a:pt x="169" y="82"/>
                      <a:pt x="169" y="82"/>
                      <a:pt x="169" y="82"/>
                    </a:cubicBezTo>
                    <a:cubicBezTo>
                      <a:pt x="124" y="37"/>
                      <a:pt x="124" y="37"/>
                      <a:pt x="124" y="37"/>
                    </a:cubicBezTo>
                    <a:cubicBezTo>
                      <a:pt x="124" y="37"/>
                      <a:pt x="124" y="37"/>
                      <a:pt x="124" y="37"/>
                    </a:cubicBezTo>
                    <a:cubicBezTo>
                      <a:pt x="99" y="12"/>
                      <a:pt x="67" y="0"/>
                      <a:pt x="35" y="0"/>
                    </a:cubicBezTo>
                  </a:path>
                </a:pathLst>
              </a:custGeom>
              <a:solidFill>
                <a:srgbClr val="99C7CE">
                  <a:alpha val="231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 name="Google Shape;55;p3"/>
            <p:cNvGrpSpPr/>
            <p:nvPr/>
          </p:nvGrpSpPr>
          <p:grpSpPr>
            <a:xfrm flipH="1">
              <a:off x="-597633" y="3075212"/>
              <a:ext cx="2192114" cy="1066993"/>
              <a:chOff x="2097183" y="2719676"/>
              <a:chExt cx="1216692" cy="592215"/>
            </a:xfrm>
          </p:grpSpPr>
          <p:sp>
            <p:nvSpPr>
              <p:cNvPr id="56" name="Google Shape;56;p3"/>
              <p:cNvSpPr/>
              <p:nvPr/>
            </p:nvSpPr>
            <p:spPr>
              <a:xfrm>
                <a:off x="2097183" y="2731125"/>
                <a:ext cx="1216691" cy="580765"/>
              </a:xfrm>
              <a:custGeom>
                <a:avLst/>
                <a:gdLst/>
                <a:ahLst/>
                <a:cxnLst/>
                <a:rect l="l" t="t" r="r" b="b"/>
                <a:pathLst>
                  <a:path w="2236" h="1067" extrusionOk="0">
                    <a:moveTo>
                      <a:pt x="984" y="74"/>
                    </a:moveTo>
                    <a:cubicBezTo>
                      <a:pt x="0" y="1067"/>
                      <a:pt x="0" y="1067"/>
                      <a:pt x="0" y="1067"/>
                    </a:cubicBezTo>
                    <a:cubicBezTo>
                      <a:pt x="2236" y="1067"/>
                      <a:pt x="2236" y="1067"/>
                      <a:pt x="2236" y="1067"/>
                    </a:cubicBezTo>
                    <a:cubicBezTo>
                      <a:pt x="1252" y="74"/>
                      <a:pt x="1252" y="74"/>
                      <a:pt x="1252" y="74"/>
                    </a:cubicBezTo>
                    <a:cubicBezTo>
                      <a:pt x="1178" y="0"/>
                      <a:pt x="1057" y="0"/>
                      <a:pt x="984" y="74"/>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3"/>
              <p:cNvSpPr/>
              <p:nvPr/>
            </p:nvSpPr>
            <p:spPr>
              <a:xfrm>
                <a:off x="2587399" y="2719676"/>
                <a:ext cx="250832" cy="147793"/>
              </a:xfrm>
              <a:custGeom>
                <a:avLst/>
                <a:gdLst/>
                <a:ahLst/>
                <a:cxnLst/>
                <a:rect l="l" t="t" r="r" b="b"/>
                <a:pathLst>
                  <a:path w="460" h="272" extrusionOk="0">
                    <a:moveTo>
                      <a:pt x="3" y="206"/>
                    </a:moveTo>
                    <a:cubicBezTo>
                      <a:pt x="6" y="208"/>
                      <a:pt x="10" y="207"/>
                      <a:pt x="14" y="206"/>
                    </a:cubicBezTo>
                    <a:cubicBezTo>
                      <a:pt x="24" y="202"/>
                      <a:pt x="33" y="195"/>
                      <a:pt x="40" y="187"/>
                    </a:cubicBezTo>
                    <a:cubicBezTo>
                      <a:pt x="37" y="203"/>
                      <a:pt x="37" y="220"/>
                      <a:pt x="39" y="236"/>
                    </a:cubicBezTo>
                    <a:cubicBezTo>
                      <a:pt x="41" y="247"/>
                      <a:pt x="45" y="259"/>
                      <a:pt x="55" y="264"/>
                    </a:cubicBezTo>
                    <a:cubicBezTo>
                      <a:pt x="65" y="268"/>
                      <a:pt x="76" y="262"/>
                      <a:pt x="84" y="256"/>
                    </a:cubicBezTo>
                    <a:cubicBezTo>
                      <a:pt x="101" y="243"/>
                      <a:pt x="114" y="223"/>
                      <a:pt x="119" y="202"/>
                    </a:cubicBezTo>
                    <a:cubicBezTo>
                      <a:pt x="119" y="200"/>
                      <a:pt x="119" y="198"/>
                      <a:pt x="120" y="196"/>
                    </a:cubicBezTo>
                    <a:cubicBezTo>
                      <a:pt x="120" y="198"/>
                      <a:pt x="120" y="200"/>
                      <a:pt x="119" y="202"/>
                    </a:cubicBezTo>
                    <a:cubicBezTo>
                      <a:pt x="119" y="206"/>
                      <a:pt x="122" y="210"/>
                      <a:pt x="126" y="211"/>
                    </a:cubicBezTo>
                    <a:cubicBezTo>
                      <a:pt x="131" y="214"/>
                      <a:pt x="138" y="212"/>
                      <a:pt x="143" y="209"/>
                    </a:cubicBezTo>
                    <a:cubicBezTo>
                      <a:pt x="148" y="205"/>
                      <a:pt x="152" y="200"/>
                      <a:pt x="155" y="195"/>
                    </a:cubicBezTo>
                    <a:cubicBezTo>
                      <a:pt x="160" y="209"/>
                      <a:pt x="166" y="222"/>
                      <a:pt x="173" y="235"/>
                    </a:cubicBezTo>
                    <a:cubicBezTo>
                      <a:pt x="177" y="244"/>
                      <a:pt x="182" y="253"/>
                      <a:pt x="190" y="259"/>
                    </a:cubicBezTo>
                    <a:cubicBezTo>
                      <a:pt x="206" y="272"/>
                      <a:pt x="230" y="270"/>
                      <a:pt x="248" y="260"/>
                    </a:cubicBezTo>
                    <a:cubicBezTo>
                      <a:pt x="265" y="249"/>
                      <a:pt x="277" y="231"/>
                      <a:pt x="286" y="213"/>
                    </a:cubicBezTo>
                    <a:cubicBezTo>
                      <a:pt x="290" y="206"/>
                      <a:pt x="294" y="198"/>
                      <a:pt x="295" y="190"/>
                    </a:cubicBezTo>
                    <a:cubicBezTo>
                      <a:pt x="296" y="206"/>
                      <a:pt x="297" y="220"/>
                      <a:pt x="302" y="234"/>
                    </a:cubicBezTo>
                    <a:cubicBezTo>
                      <a:pt x="305" y="243"/>
                      <a:pt x="309" y="252"/>
                      <a:pt x="316" y="258"/>
                    </a:cubicBezTo>
                    <a:cubicBezTo>
                      <a:pt x="322" y="265"/>
                      <a:pt x="332" y="269"/>
                      <a:pt x="341" y="267"/>
                    </a:cubicBezTo>
                    <a:cubicBezTo>
                      <a:pt x="350" y="265"/>
                      <a:pt x="357" y="258"/>
                      <a:pt x="360" y="250"/>
                    </a:cubicBezTo>
                    <a:cubicBezTo>
                      <a:pt x="364" y="242"/>
                      <a:pt x="365" y="233"/>
                      <a:pt x="365" y="224"/>
                    </a:cubicBezTo>
                    <a:cubicBezTo>
                      <a:pt x="371" y="230"/>
                      <a:pt x="376" y="237"/>
                      <a:pt x="383" y="240"/>
                    </a:cubicBezTo>
                    <a:cubicBezTo>
                      <a:pt x="390" y="243"/>
                      <a:pt x="398" y="243"/>
                      <a:pt x="405" y="239"/>
                    </a:cubicBezTo>
                    <a:cubicBezTo>
                      <a:pt x="414" y="233"/>
                      <a:pt x="414" y="219"/>
                      <a:pt x="413" y="207"/>
                    </a:cubicBezTo>
                    <a:cubicBezTo>
                      <a:pt x="421" y="215"/>
                      <a:pt x="434" y="214"/>
                      <a:pt x="445" y="211"/>
                    </a:cubicBezTo>
                    <a:cubicBezTo>
                      <a:pt x="450" y="209"/>
                      <a:pt x="455" y="208"/>
                      <a:pt x="460" y="206"/>
                    </a:cubicBezTo>
                    <a:cubicBezTo>
                      <a:pt x="306" y="50"/>
                      <a:pt x="306" y="50"/>
                      <a:pt x="306" y="50"/>
                    </a:cubicBezTo>
                    <a:cubicBezTo>
                      <a:pt x="257" y="0"/>
                      <a:pt x="177" y="0"/>
                      <a:pt x="128" y="50"/>
                    </a:cubicBezTo>
                    <a:cubicBezTo>
                      <a:pt x="4" y="174"/>
                      <a:pt x="4" y="174"/>
                      <a:pt x="4" y="174"/>
                    </a:cubicBezTo>
                    <a:cubicBezTo>
                      <a:pt x="3" y="181"/>
                      <a:pt x="1" y="187"/>
                      <a:pt x="0" y="194"/>
                    </a:cubicBezTo>
                    <a:cubicBezTo>
                      <a:pt x="0" y="198"/>
                      <a:pt x="0" y="203"/>
                      <a:pt x="3" y="206"/>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3"/>
              <p:cNvSpPr/>
              <p:nvPr/>
            </p:nvSpPr>
            <p:spPr>
              <a:xfrm>
                <a:off x="2651928" y="2826878"/>
                <a:ext cx="1041" cy="3123"/>
              </a:xfrm>
              <a:custGeom>
                <a:avLst/>
                <a:gdLst/>
                <a:ahLst/>
                <a:cxnLst/>
                <a:rect l="l" t="t" r="r" b="b"/>
                <a:pathLst>
                  <a:path w="1" h="6" extrusionOk="0">
                    <a:moveTo>
                      <a:pt x="0" y="6"/>
                    </a:moveTo>
                    <a:cubicBezTo>
                      <a:pt x="1" y="4"/>
                      <a:pt x="1" y="2"/>
                      <a:pt x="1" y="0"/>
                    </a:cubicBezTo>
                    <a:cubicBezTo>
                      <a:pt x="0" y="2"/>
                      <a:pt x="0" y="4"/>
                      <a:pt x="0" y="6"/>
                    </a:cubicBezTo>
                    <a:close/>
                  </a:path>
                </a:pathLst>
              </a:custGeom>
              <a:solidFill>
                <a:srgbClr val="CFE6E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3"/>
              <p:cNvSpPr/>
              <p:nvPr/>
            </p:nvSpPr>
            <p:spPr>
              <a:xfrm>
                <a:off x="2753926" y="2746736"/>
                <a:ext cx="24979" cy="24979"/>
              </a:xfrm>
              <a:custGeom>
                <a:avLst/>
                <a:gdLst/>
                <a:ahLst/>
                <a:cxnLst/>
                <a:rect l="l" t="t" r="r" b="b"/>
                <a:pathLst>
                  <a:path w="45" h="45" extrusionOk="0">
                    <a:moveTo>
                      <a:pt x="0" y="0"/>
                    </a:moveTo>
                    <a:cubicBezTo>
                      <a:pt x="0" y="0"/>
                      <a:pt x="0" y="0"/>
                      <a:pt x="0" y="0"/>
                    </a:cubicBezTo>
                    <a:cubicBezTo>
                      <a:pt x="45" y="45"/>
                      <a:pt x="45" y="45"/>
                      <a:pt x="45" y="45"/>
                    </a:cubicBezTo>
                    <a:cubicBezTo>
                      <a:pt x="45" y="45"/>
                      <a:pt x="45" y="45"/>
                      <a:pt x="45" y="45"/>
                    </a:cubicBezTo>
                    <a:cubicBezTo>
                      <a:pt x="0" y="0"/>
                      <a:pt x="0" y="0"/>
                      <a:pt x="0" y="0"/>
                    </a:cubicBezTo>
                    <a:cubicBezTo>
                      <a:pt x="0" y="0"/>
                      <a:pt x="0" y="0"/>
                      <a:pt x="0" y="0"/>
                    </a:cubicBezTo>
                  </a:path>
                </a:pathLst>
              </a:custGeom>
              <a:solidFill>
                <a:srgbClr val="E7F2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3"/>
              <p:cNvSpPr/>
              <p:nvPr/>
            </p:nvSpPr>
            <p:spPr>
              <a:xfrm>
                <a:off x="2548890" y="2771715"/>
                <a:ext cx="764986" cy="540172"/>
              </a:xfrm>
              <a:custGeom>
                <a:avLst/>
                <a:gdLst/>
                <a:ahLst/>
                <a:cxnLst/>
                <a:rect l="l" t="t" r="r" b="b"/>
                <a:pathLst>
                  <a:path w="1407" h="993" extrusionOk="0">
                    <a:moveTo>
                      <a:pt x="423" y="0"/>
                    </a:moveTo>
                    <a:cubicBezTo>
                      <a:pt x="532" y="111"/>
                      <a:pt x="532" y="111"/>
                      <a:pt x="532" y="111"/>
                    </a:cubicBezTo>
                    <a:cubicBezTo>
                      <a:pt x="527" y="113"/>
                      <a:pt x="522" y="114"/>
                      <a:pt x="517" y="116"/>
                    </a:cubicBezTo>
                    <a:cubicBezTo>
                      <a:pt x="512" y="117"/>
                      <a:pt x="507" y="118"/>
                      <a:pt x="502" y="118"/>
                    </a:cubicBezTo>
                    <a:cubicBezTo>
                      <a:pt x="496" y="118"/>
                      <a:pt x="490" y="116"/>
                      <a:pt x="485" y="112"/>
                    </a:cubicBezTo>
                    <a:cubicBezTo>
                      <a:pt x="486" y="124"/>
                      <a:pt x="486" y="138"/>
                      <a:pt x="477" y="144"/>
                    </a:cubicBezTo>
                    <a:cubicBezTo>
                      <a:pt x="474" y="146"/>
                      <a:pt x="470" y="147"/>
                      <a:pt x="466" y="147"/>
                    </a:cubicBezTo>
                    <a:cubicBezTo>
                      <a:pt x="462" y="147"/>
                      <a:pt x="459" y="146"/>
                      <a:pt x="455" y="145"/>
                    </a:cubicBezTo>
                    <a:cubicBezTo>
                      <a:pt x="448" y="142"/>
                      <a:pt x="443" y="135"/>
                      <a:pt x="437" y="129"/>
                    </a:cubicBezTo>
                    <a:cubicBezTo>
                      <a:pt x="437" y="138"/>
                      <a:pt x="436" y="147"/>
                      <a:pt x="432" y="155"/>
                    </a:cubicBezTo>
                    <a:cubicBezTo>
                      <a:pt x="429" y="163"/>
                      <a:pt x="422" y="170"/>
                      <a:pt x="413" y="172"/>
                    </a:cubicBezTo>
                    <a:cubicBezTo>
                      <a:pt x="411" y="172"/>
                      <a:pt x="410" y="172"/>
                      <a:pt x="409" y="172"/>
                    </a:cubicBezTo>
                    <a:cubicBezTo>
                      <a:pt x="401" y="172"/>
                      <a:pt x="393" y="169"/>
                      <a:pt x="388" y="163"/>
                    </a:cubicBezTo>
                    <a:cubicBezTo>
                      <a:pt x="381" y="157"/>
                      <a:pt x="377" y="148"/>
                      <a:pt x="374" y="139"/>
                    </a:cubicBezTo>
                    <a:cubicBezTo>
                      <a:pt x="369" y="125"/>
                      <a:pt x="368" y="111"/>
                      <a:pt x="367" y="95"/>
                    </a:cubicBezTo>
                    <a:cubicBezTo>
                      <a:pt x="366" y="103"/>
                      <a:pt x="362" y="111"/>
                      <a:pt x="358" y="118"/>
                    </a:cubicBezTo>
                    <a:cubicBezTo>
                      <a:pt x="349" y="136"/>
                      <a:pt x="337" y="154"/>
                      <a:pt x="320" y="165"/>
                    </a:cubicBezTo>
                    <a:cubicBezTo>
                      <a:pt x="311" y="170"/>
                      <a:pt x="300" y="173"/>
                      <a:pt x="289" y="173"/>
                    </a:cubicBezTo>
                    <a:cubicBezTo>
                      <a:pt x="279" y="173"/>
                      <a:pt x="270" y="171"/>
                      <a:pt x="262" y="164"/>
                    </a:cubicBezTo>
                    <a:cubicBezTo>
                      <a:pt x="259" y="162"/>
                      <a:pt x="256" y="159"/>
                      <a:pt x="254" y="156"/>
                    </a:cubicBezTo>
                    <a:cubicBezTo>
                      <a:pt x="227" y="187"/>
                      <a:pt x="200" y="220"/>
                      <a:pt x="197" y="261"/>
                    </a:cubicBezTo>
                    <a:cubicBezTo>
                      <a:pt x="196" y="279"/>
                      <a:pt x="199" y="297"/>
                      <a:pt x="197" y="315"/>
                    </a:cubicBezTo>
                    <a:cubicBezTo>
                      <a:pt x="191" y="362"/>
                      <a:pt x="148" y="395"/>
                      <a:pt x="114" y="430"/>
                    </a:cubicBezTo>
                    <a:cubicBezTo>
                      <a:pt x="58" y="487"/>
                      <a:pt x="21" y="562"/>
                      <a:pt x="9" y="642"/>
                    </a:cubicBezTo>
                    <a:cubicBezTo>
                      <a:pt x="0" y="701"/>
                      <a:pt x="64" y="878"/>
                      <a:pt x="113" y="993"/>
                    </a:cubicBezTo>
                    <a:cubicBezTo>
                      <a:pt x="1407" y="993"/>
                      <a:pt x="1407" y="993"/>
                      <a:pt x="1407" y="993"/>
                    </a:cubicBezTo>
                    <a:cubicBezTo>
                      <a:pt x="423" y="0"/>
                      <a:pt x="423" y="0"/>
                      <a:pt x="423" y="0"/>
                    </a:cubicBezTo>
                    <a:cubicBezTo>
                      <a:pt x="423" y="0"/>
                      <a:pt x="423" y="0"/>
                      <a:pt x="423" y="0"/>
                    </a:cubicBezTo>
                  </a:path>
                </a:pathLst>
              </a:custGeom>
              <a:solidFill>
                <a:srgbClr val="638F96">
                  <a:alpha val="4000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3"/>
              <p:cNvSpPr/>
              <p:nvPr/>
            </p:nvSpPr>
            <p:spPr>
              <a:xfrm>
                <a:off x="2686275" y="2726961"/>
                <a:ext cx="151956" cy="138426"/>
              </a:xfrm>
              <a:custGeom>
                <a:avLst/>
                <a:gdLst/>
                <a:ahLst/>
                <a:cxnLst/>
                <a:rect l="l" t="t" r="r" b="b"/>
                <a:pathLst>
                  <a:path w="278" h="255" extrusionOk="0">
                    <a:moveTo>
                      <a:pt x="35" y="0"/>
                    </a:moveTo>
                    <a:cubicBezTo>
                      <a:pt x="31" y="0"/>
                      <a:pt x="27" y="0"/>
                      <a:pt x="24" y="0"/>
                    </a:cubicBezTo>
                    <a:cubicBezTo>
                      <a:pt x="31" y="15"/>
                      <a:pt x="39" y="29"/>
                      <a:pt x="46" y="44"/>
                    </a:cubicBezTo>
                    <a:cubicBezTo>
                      <a:pt x="56" y="64"/>
                      <a:pt x="66" y="85"/>
                      <a:pt x="67" y="107"/>
                    </a:cubicBezTo>
                    <a:cubicBezTo>
                      <a:pt x="71" y="153"/>
                      <a:pt x="40" y="193"/>
                      <a:pt x="10" y="227"/>
                    </a:cubicBezTo>
                    <a:cubicBezTo>
                      <a:pt x="7" y="230"/>
                      <a:pt x="3" y="234"/>
                      <a:pt x="0" y="238"/>
                    </a:cubicBezTo>
                    <a:cubicBezTo>
                      <a:pt x="2" y="241"/>
                      <a:pt x="5" y="244"/>
                      <a:pt x="8" y="246"/>
                    </a:cubicBezTo>
                    <a:cubicBezTo>
                      <a:pt x="16" y="253"/>
                      <a:pt x="25" y="255"/>
                      <a:pt x="35" y="255"/>
                    </a:cubicBezTo>
                    <a:cubicBezTo>
                      <a:pt x="46" y="255"/>
                      <a:pt x="57" y="252"/>
                      <a:pt x="66" y="247"/>
                    </a:cubicBezTo>
                    <a:cubicBezTo>
                      <a:pt x="83" y="236"/>
                      <a:pt x="95" y="218"/>
                      <a:pt x="104" y="200"/>
                    </a:cubicBezTo>
                    <a:cubicBezTo>
                      <a:pt x="108" y="193"/>
                      <a:pt x="112" y="185"/>
                      <a:pt x="113" y="177"/>
                    </a:cubicBezTo>
                    <a:cubicBezTo>
                      <a:pt x="114" y="193"/>
                      <a:pt x="115" y="207"/>
                      <a:pt x="120" y="221"/>
                    </a:cubicBezTo>
                    <a:cubicBezTo>
                      <a:pt x="123" y="230"/>
                      <a:pt x="127" y="239"/>
                      <a:pt x="134" y="245"/>
                    </a:cubicBezTo>
                    <a:cubicBezTo>
                      <a:pt x="139" y="251"/>
                      <a:pt x="147" y="254"/>
                      <a:pt x="155" y="254"/>
                    </a:cubicBezTo>
                    <a:cubicBezTo>
                      <a:pt x="156" y="254"/>
                      <a:pt x="157" y="254"/>
                      <a:pt x="159" y="254"/>
                    </a:cubicBezTo>
                    <a:cubicBezTo>
                      <a:pt x="168" y="252"/>
                      <a:pt x="175" y="245"/>
                      <a:pt x="178" y="237"/>
                    </a:cubicBezTo>
                    <a:cubicBezTo>
                      <a:pt x="182" y="229"/>
                      <a:pt x="183" y="220"/>
                      <a:pt x="183" y="211"/>
                    </a:cubicBezTo>
                    <a:cubicBezTo>
                      <a:pt x="189" y="217"/>
                      <a:pt x="194" y="224"/>
                      <a:pt x="201" y="227"/>
                    </a:cubicBezTo>
                    <a:cubicBezTo>
                      <a:pt x="205" y="228"/>
                      <a:pt x="208" y="229"/>
                      <a:pt x="212" y="229"/>
                    </a:cubicBezTo>
                    <a:cubicBezTo>
                      <a:pt x="216" y="229"/>
                      <a:pt x="220" y="228"/>
                      <a:pt x="223" y="226"/>
                    </a:cubicBezTo>
                    <a:cubicBezTo>
                      <a:pt x="232" y="220"/>
                      <a:pt x="232" y="206"/>
                      <a:pt x="231" y="194"/>
                    </a:cubicBezTo>
                    <a:cubicBezTo>
                      <a:pt x="236" y="198"/>
                      <a:pt x="242" y="200"/>
                      <a:pt x="248" y="200"/>
                    </a:cubicBezTo>
                    <a:cubicBezTo>
                      <a:pt x="253" y="200"/>
                      <a:pt x="258" y="199"/>
                      <a:pt x="263" y="198"/>
                    </a:cubicBezTo>
                    <a:cubicBezTo>
                      <a:pt x="268" y="196"/>
                      <a:pt x="273" y="195"/>
                      <a:pt x="278" y="193"/>
                    </a:cubicBezTo>
                    <a:cubicBezTo>
                      <a:pt x="169" y="82"/>
                      <a:pt x="169" y="82"/>
                      <a:pt x="169" y="82"/>
                    </a:cubicBezTo>
                    <a:cubicBezTo>
                      <a:pt x="124" y="37"/>
                      <a:pt x="124" y="37"/>
                      <a:pt x="124" y="37"/>
                    </a:cubicBezTo>
                    <a:cubicBezTo>
                      <a:pt x="124" y="37"/>
                      <a:pt x="124" y="37"/>
                      <a:pt x="124" y="37"/>
                    </a:cubicBezTo>
                    <a:cubicBezTo>
                      <a:pt x="99" y="12"/>
                      <a:pt x="67" y="0"/>
                      <a:pt x="35" y="0"/>
                    </a:cubicBezTo>
                  </a:path>
                </a:pathLst>
              </a:custGeom>
              <a:solidFill>
                <a:srgbClr val="99C7CE">
                  <a:alpha val="2313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2" name="Google Shape;62;p3"/>
          <p:cNvSpPr/>
          <p:nvPr/>
        </p:nvSpPr>
        <p:spPr>
          <a:xfrm>
            <a:off x="-260844" y="3797197"/>
            <a:ext cx="4755100" cy="2416999"/>
          </a:xfrm>
          <a:custGeom>
            <a:avLst/>
            <a:gdLst/>
            <a:ahLst/>
            <a:cxnLst/>
            <a:rect l="l" t="t" r="r" b="b"/>
            <a:pathLst>
              <a:path w="2192" h="1115" extrusionOk="0">
                <a:moveTo>
                  <a:pt x="36" y="650"/>
                </a:moveTo>
                <a:cubicBezTo>
                  <a:pt x="114" y="811"/>
                  <a:pt x="245" y="951"/>
                  <a:pt x="411" y="1017"/>
                </a:cubicBezTo>
                <a:cubicBezTo>
                  <a:pt x="494" y="1049"/>
                  <a:pt x="583" y="1063"/>
                  <a:pt x="671" y="1073"/>
                </a:cubicBezTo>
                <a:cubicBezTo>
                  <a:pt x="1004" y="1113"/>
                  <a:pt x="1340" y="1115"/>
                  <a:pt x="1673" y="1080"/>
                </a:cubicBezTo>
                <a:cubicBezTo>
                  <a:pt x="1808" y="1065"/>
                  <a:pt x="1944" y="1044"/>
                  <a:pt x="2069" y="992"/>
                </a:cubicBezTo>
                <a:cubicBezTo>
                  <a:pt x="2101" y="979"/>
                  <a:pt x="2132" y="964"/>
                  <a:pt x="2153" y="937"/>
                </a:cubicBezTo>
                <a:cubicBezTo>
                  <a:pt x="2192" y="886"/>
                  <a:pt x="2182" y="815"/>
                  <a:pt x="2169" y="752"/>
                </a:cubicBezTo>
                <a:cubicBezTo>
                  <a:pt x="2153" y="672"/>
                  <a:pt x="2134" y="590"/>
                  <a:pt x="2085" y="525"/>
                </a:cubicBezTo>
                <a:cubicBezTo>
                  <a:pt x="2057" y="489"/>
                  <a:pt x="2021" y="460"/>
                  <a:pt x="1983" y="435"/>
                </a:cubicBezTo>
                <a:cubicBezTo>
                  <a:pt x="1899" y="378"/>
                  <a:pt x="1806" y="337"/>
                  <a:pt x="1712" y="299"/>
                </a:cubicBezTo>
                <a:cubicBezTo>
                  <a:pt x="1172" y="84"/>
                  <a:pt x="579" y="0"/>
                  <a:pt x="0" y="57"/>
                </a:cubicBezTo>
                <a:lnTo>
                  <a:pt x="36" y="65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3" name="Google Shape;63;p3"/>
          <p:cNvGrpSpPr/>
          <p:nvPr/>
        </p:nvGrpSpPr>
        <p:grpSpPr>
          <a:xfrm>
            <a:off x="945324" y="4445811"/>
            <a:ext cx="1653357" cy="517090"/>
            <a:chOff x="-148549" y="504259"/>
            <a:chExt cx="2780621" cy="1183815"/>
          </a:xfrm>
        </p:grpSpPr>
        <p:sp>
          <p:nvSpPr>
            <p:cNvPr id="64" name="Google Shape;64;p3"/>
            <p:cNvSpPr/>
            <p:nvPr/>
          </p:nvSpPr>
          <p:spPr>
            <a:xfrm>
              <a:off x="-21517" y="1370517"/>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3"/>
            <p:cNvSpPr/>
            <p:nvPr/>
          </p:nvSpPr>
          <p:spPr>
            <a:xfrm>
              <a:off x="111865" y="1179977"/>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3"/>
            <p:cNvSpPr/>
            <p:nvPr/>
          </p:nvSpPr>
          <p:spPr>
            <a:xfrm>
              <a:off x="-148549" y="906867"/>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3"/>
            <p:cNvSpPr/>
            <p:nvPr/>
          </p:nvSpPr>
          <p:spPr>
            <a:xfrm>
              <a:off x="417540" y="504259"/>
              <a:ext cx="279470" cy="25405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3"/>
            <p:cNvSpPr/>
            <p:nvPr/>
          </p:nvSpPr>
          <p:spPr>
            <a:xfrm>
              <a:off x="1727078" y="901890"/>
              <a:ext cx="362044" cy="292162"/>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3"/>
            <p:cNvSpPr/>
            <p:nvPr/>
          </p:nvSpPr>
          <p:spPr>
            <a:xfrm>
              <a:off x="2243710" y="1367361"/>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3"/>
            <p:cNvSpPr/>
            <p:nvPr/>
          </p:nvSpPr>
          <p:spPr>
            <a:xfrm>
              <a:off x="575534" y="1116463"/>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3"/>
            <p:cNvSpPr/>
            <p:nvPr/>
          </p:nvSpPr>
          <p:spPr>
            <a:xfrm>
              <a:off x="1796956" y="1516585"/>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3"/>
            <p:cNvSpPr/>
            <p:nvPr/>
          </p:nvSpPr>
          <p:spPr>
            <a:xfrm>
              <a:off x="2473275" y="1134637"/>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3"/>
            <p:cNvSpPr/>
            <p:nvPr/>
          </p:nvSpPr>
          <p:spPr>
            <a:xfrm>
              <a:off x="2409764" y="504259"/>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4" name="Google Shape;74;p3"/>
          <p:cNvGrpSpPr/>
          <p:nvPr/>
        </p:nvGrpSpPr>
        <p:grpSpPr>
          <a:xfrm>
            <a:off x="162054" y="3539588"/>
            <a:ext cx="1339373" cy="660370"/>
            <a:chOff x="162054" y="3539588"/>
            <a:chExt cx="1339373" cy="660370"/>
          </a:xfrm>
        </p:grpSpPr>
        <p:grpSp>
          <p:nvGrpSpPr>
            <p:cNvPr id="75" name="Google Shape;75;p3"/>
            <p:cNvGrpSpPr/>
            <p:nvPr/>
          </p:nvGrpSpPr>
          <p:grpSpPr>
            <a:xfrm flipH="1">
              <a:off x="1127418" y="3788551"/>
              <a:ext cx="374009" cy="353658"/>
              <a:chOff x="3533104" y="3918551"/>
              <a:chExt cx="374009" cy="353658"/>
            </a:xfrm>
          </p:grpSpPr>
          <p:sp>
            <p:nvSpPr>
              <p:cNvPr id="76" name="Google Shape;76;p3"/>
              <p:cNvSpPr/>
              <p:nvPr/>
            </p:nvSpPr>
            <p:spPr>
              <a:xfrm>
                <a:off x="3745928" y="4147020"/>
                <a:ext cx="10955" cy="125189"/>
              </a:xfrm>
              <a:custGeom>
                <a:avLst/>
                <a:gdLst/>
                <a:ahLst/>
                <a:cxnLst/>
                <a:rect l="l" t="t" r="r" b="b"/>
                <a:pathLst>
                  <a:path w="4" h="50" extrusionOk="0">
                    <a:moveTo>
                      <a:pt x="2" y="50"/>
                    </a:moveTo>
                    <a:cubicBezTo>
                      <a:pt x="2" y="50"/>
                      <a:pt x="2" y="50"/>
                      <a:pt x="2" y="50"/>
                    </a:cubicBezTo>
                    <a:cubicBezTo>
                      <a:pt x="1" y="50"/>
                      <a:pt x="0" y="49"/>
                      <a:pt x="0" y="48"/>
                    </a:cubicBezTo>
                    <a:cubicBezTo>
                      <a:pt x="0" y="2"/>
                      <a:pt x="0" y="2"/>
                      <a:pt x="0" y="2"/>
                    </a:cubicBezTo>
                    <a:cubicBezTo>
                      <a:pt x="0" y="1"/>
                      <a:pt x="1" y="0"/>
                      <a:pt x="2" y="0"/>
                    </a:cubicBezTo>
                    <a:cubicBezTo>
                      <a:pt x="2" y="0"/>
                      <a:pt x="2" y="0"/>
                      <a:pt x="2" y="0"/>
                    </a:cubicBezTo>
                    <a:cubicBezTo>
                      <a:pt x="3" y="0"/>
                      <a:pt x="4" y="1"/>
                      <a:pt x="4" y="2"/>
                    </a:cubicBezTo>
                    <a:cubicBezTo>
                      <a:pt x="4" y="48"/>
                      <a:pt x="4" y="48"/>
                      <a:pt x="4" y="48"/>
                    </a:cubicBezTo>
                    <a:cubicBezTo>
                      <a:pt x="4" y="49"/>
                      <a:pt x="3" y="50"/>
                      <a:pt x="2" y="5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3"/>
              <p:cNvSpPr/>
              <p:nvPr/>
            </p:nvSpPr>
            <p:spPr>
              <a:xfrm>
                <a:off x="3745928" y="4161103"/>
                <a:ext cx="45382" cy="61030"/>
              </a:xfrm>
              <a:custGeom>
                <a:avLst/>
                <a:gdLst/>
                <a:ahLst/>
                <a:cxnLst/>
                <a:rect l="l" t="t" r="r" b="b"/>
                <a:pathLst>
                  <a:path w="18" h="24" extrusionOk="0">
                    <a:moveTo>
                      <a:pt x="1" y="24"/>
                    </a:moveTo>
                    <a:cubicBezTo>
                      <a:pt x="1" y="24"/>
                      <a:pt x="1" y="24"/>
                      <a:pt x="1" y="24"/>
                    </a:cubicBezTo>
                    <a:cubicBezTo>
                      <a:pt x="0" y="23"/>
                      <a:pt x="0" y="23"/>
                      <a:pt x="0" y="22"/>
                    </a:cubicBezTo>
                    <a:cubicBezTo>
                      <a:pt x="16" y="0"/>
                      <a:pt x="16" y="0"/>
                      <a:pt x="16" y="0"/>
                    </a:cubicBezTo>
                    <a:cubicBezTo>
                      <a:pt x="16" y="0"/>
                      <a:pt x="17" y="0"/>
                      <a:pt x="17" y="0"/>
                    </a:cubicBezTo>
                    <a:cubicBezTo>
                      <a:pt x="17" y="0"/>
                      <a:pt x="17" y="0"/>
                      <a:pt x="17" y="0"/>
                    </a:cubicBezTo>
                    <a:cubicBezTo>
                      <a:pt x="18" y="0"/>
                      <a:pt x="18" y="1"/>
                      <a:pt x="18" y="2"/>
                    </a:cubicBezTo>
                    <a:cubicBezTo>
                      <a:pt x="2" y="24"/>
                      <a:pt x="2" y="24"/>
                      <a:pt x="2" y="24"/>
                    </a:cubicBezTo>
                    <a:cubicBezTo>
                      <a:pt x="2" y="24"/>
                      <a:pt x="1" y="24"/>
                      <a:pt x="1" y="2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3"/>
              <p:cNvSpPr/>
              <p:nvPr/>
            </p:nvSpPr>
            <p:spPr>
              <a:xfrm>
                <a:off x="3724020" y="4172058"/>
                <a:ext cx="32863" cy="67290"/>
              </a:xfrm>
              <a:custGeom>
                <a:avLst/>
                <a:gdLst/>
                <a:ahLst/>
                <a:cxnLst/>
                <a:rect l="l" t="t" r="r" b="b"/>
                <a:pathLst>
                  <a:path w="13" h="27" extrusionOk="0">
                    <a:moveTo>
                      <a:pt x="12" y="27"/>
                    </a:moveTo>
                    <a:cubicBezTo>
                      <a:pt x="12" y="27"/>
                      <a:pt x="12" y="27"/>
                      <a:pt x="12" y="27"/>
                    </a:cubicBezTo>
                    <a:cubicBezTo>
                      <a:pt x="11" y="27"/>
                      <a:pt x="10" y="27"/>
                      <a:pt x="10" y="26"/>
                    </a:cubicBezTo>
                    <a:cubicBezTo>
                      <a:pt x="0" y="1"/>
                      <a:pt x="0" y="1"/>
                      <a:pt x="0" y="1"/>
                    </a:cubicBezTo>
                    <a:cubicBezTo>
                      <a:pt x="0" y="1"/>
                      <a:pt x="0" y="0"/>
                      <a:pt x="1" y="0"/>
                    </a:cubicBezTo>
                    <a:cubicBezTo>
                      <a:pt x="1" y="0"/>
                      <a:pt x="1" y="0"/>
                      <a:pt x="1" y="0"/>
                    </a:cubicBezTo>
                    <a:cubicBezTo>
                      <a:pt x="1" y="0"/>
                      <a:pt x="2" y="0"/>
                      <a:pt x="2" y="1"/>
                    </a:cubicBezTo>
                    <a:cubicBezTo>
                      <a:pt x="12" y="25"/>
                      <a:pt x="12" y="25"/>
                      <a:pt x="12" y="25"/>
                    </a:cubicBezTo>
                    <a:cubicBezTo>
                      <a:pt x="13" y="26"/>
                      <a:pt x="12" y="27"/>
                      <a:pt x="12" y="2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a:off x="3561272" y="3934199"/>
                <a:ext cx="345841" cy="247248"/>
              </a:xfrm>
              <a:custGeom>
                <a:avLst/>
                <a:gdLst/>
                <a:ahLst/>
                <a:cxnLst/>
                <a:rect l="l" t="t" r="r" b="b"/>
                <a:pathLst>
                  <a:path w="138" h="99" extrusionOk="0">
                    <a:moveTo>
                      <a:pt x="138" y="69"/>
                    </a:moveTo>
                    <a:cubicBezTo>
                      <a:pt x="138" y="96"/>
                      <a:pt x="99" y="99"/>
                      <a:pt x="69" y="99"/>
                    </a:cubicBezTo>
                    <a:cubicBezTo>
                      <a:pt x="37" y="99"/>
                      <a:pt x="0" y="95"/>
                      <a:pt x="13" y="50"/>
                    </a:cubicBezTo>
                    <a:cubicBezTo>
                      <a:pt x="21" y="23"/>
                      <a:pt x="38" y="0"/>
                      <a:pt x="69" y="0"/>
                    </a:cubicBezTo>
                    <a:cubicBezTo>
                      <a:pt x="99" y="0"/>
                      <a:pt x="138" y="42"/>
                      <a:pt x="138"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a:off x="3533104" y="3918551"/>
                <a:ext cx="345841" cy="248813"/>
              </a:xfrm>
              <a:custGeom>
                <a:avLst/>
                <a:gdLst/>
                <a:ahLst/>
                <a:cxnLst/>
                <a:rect l="l" t="t" r="r" b="b"/>
                <a:pathLst>
                  <a:path w="138" h="99" extrusionOk="0">
                    <a:moveTo>
                      <a:pt x="138" y="69"/>
                    </a:moveTo>
                    <a:cubicBezTo>
                      <a:pt x="138" y="96"/>
                      <a:pt x="99" y="99"/>
                      <a:pt x="68" y="99"/>
                    </a:cubicBezTo>
                    <a:cubicBezTo>
                      <a:pt x="36" y="99"/>
                      <a:pt x="0" y="95"/>
                      <a:pt x="13" y="49"/>
                    </a:cubicBezTo>
                    <a:cubicBezTo>
                      <a:pt x="20" y="23"/>
                      <a:pt x="38" y="0"/>
                      <a:pt x="68" y="0"/>
                    </a:cubicBezTo>
                    <a:cubicBezTo>
                      <a:pt x="99" y="0"/>
                      <a:pt x="138" y="41"/>
                      <a:pt x="138"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 name="Google Shape;81;p3"/>
            <p:cNvGrpSpPr/>
            <p:nvPr/>
          </p:nvGrpSpPr>
          <p:grpSpPr>
            <a:xfrm flipH="1">
              <a:off x="162054" y="3539588"/>
              <a:ext cx="906067" cy="660370"/>
              <a:chOff x="4487685" y="3503863"/>
              <a:chExt cx="906067" cy="660370"/>
            </a:xfrm>
          </p:grpSpPr>
          <p:sp>
            <p:nvSpPr>
              <p:cNvPr id="82" name="Google Shape;82;p3"/>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3"/>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3"/>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3"/>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3"/>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3"/>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1" name="Google Shape;91;p3"/>
          <p:cNvGrpSpPr/>
          <p:nvPr/>
        </p:nvGrpSpPr>
        <p:grpSpPr>
          <a:xfrm>
            <a:off x="2873694" y="4604001"/>
            <a:ext cx="853036" cy="380430"/>
            <a:chOff x="2873694" y="4604001"/>
            <a:chExt cx="853036" cy="380430"/>
          </a:xfrm>
        </p:grpSpPr>
        <p:grpSp>
          <p:nvGrpSpPr>
            <p:cNvPr id="92" name="Google Shape;92;p3"/>
            <p:cNvGrpSpPr/>
            <p:nvPr/>
          </p:nvGrpSpPr>
          <p:grpSpPr>
            <a:xfrm>
              <a:off x="2873694" y="4604001"/>
              <a:ext cx="401457" cy="325379"/>
              <a:chOff x="713223" y="213608"/>
              <a:chExt cx="804200" cy="651802"/>
            </a:xfrm>
          </p:grpSpPr>
          <p:sp>
            <p:nvSpPr>
              <p:cNvPr id="93" name="Google Shape;93;p3"/>
              <p:cNvSpPr/>
              <p:nvPr/>
            </p:nvSpPr>
            <p:spPr>
              <a:xfrm rot="2955088">
                <a:off x="1270453" y="428330"/>
                <a:ext cx="139778" cy="347039"/>
              </a:xfrm>
              <a:custGeom>
                <a:avLst/>
                <a:gdLst/>
                <a:ahLst/>
                <a:cxnLst/>
                <a:rect l="l" t="t" r="r" b="b"/>
                <a:pathLst>
                  <a:path w="47" h="116" extrusionOk="0">
                    <a:moveTo>
                      <a:pt x="14" y="5"/>
                    </a:moveTo>
                    <a:cubicBezTo>
                      <a:pt x="27" y="0"/>
                      <a:pt x="27" y="0"/>
                      <a:pt x="27" y="0"/>
                    </a:cubicBezTo>
                    <a:cubicBezTo>
                      <a:pt x="27" y="0"/>
                      <a:pt x="38" y="20"/>
                      <a:pt x="43" y="37"/>
                    </a:cubicBezTo>
                    <a:cubicBezTo>
                      <a:pt x="47" y="55"/>
                      <a:pt x="16" y="116"/>
                      <a:pt x="16" y="116"/>
                    </a:cubicBezTo>
                    <a:cubicBezTo>
                      <a:pt x="0" y="89"/>
                      <a:pt x="0" y="89"/>
                      <a:pt x="0" y="89"/>
                    </a:cubicBezTo>
                    <a:lnTo>
                      <a:pt x="14" y="5"/>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 name="Google Shape;94;p3"/>
              <p:cNvSpPr/>
              <p:nvPr/>
            </p:nvSpPr>
            <p:spPr>
              <a:xfrm rot="2955091">
                <a:off x="1082232" y="300280"/>
                <a:ext cx="373545" cy="315710"/>
              </a:xfrm>
              <a:custGeom>
                <a:avLst/>
                <a:gdLst/>
                <a:ahLst/>
                <a:cxnLst/>
                <a:rect l="l" t="t" r="r" b="b"/>
                <a:pathLst>
                  <a:path w="125" h="106" extrusionOk="0">
                    <a:moveTo>
                      <a:pt x="29" y="33"/>
                    </a:moveTo>
                    <a:cubicBezTo>
                      <a:pt x="34" y="17"/>
                      <a:pt x="44" y="8"/>
                      <a:pt x="64" y="5"/>
                    </a:cubicBezTo>
                    <a:cubicBezTo>
                      <a:pt x="85" y="2"/>
                      <a:pt x="94" y="2"/>
                      <a:pt x="105" y="1"/>
                    </a:cubicBezTo>
                    <a:cubicBezTo>
                      <a:pt x="117" y="0"/>
                      <a:pt x="125" y="8"/>
                      <a:pt x="113" y="37"/>
                    </a:cubicBezTo>
                    <a:cubicBezTo>
                      <a:pt x="102" y="67"/>
                      <a:pt x="91" y="97"/>
                      <a:pt x="91" y="97"/>
                    </a:cubicBezTo>
                    <a:cubicBezTo>
                      <a:pt x="0" y="106"/>
                      <a:pt x="0" y="106"/>
                      <a:pt x="0" y="106"/>
                    </a:cubicBezTo>
                    <a:lnTo>
                      <a:pt x="29" y="3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rot="2955095">
                <a:off x="764612" y="489259"/>
                <a:ext cx="277146" cy="262690"/>
              </a:xfrm>
              <a:custGeom>
                <a:avLst/>
                <a:gdLst/>
                <a:ahLst/>
                <a:cxnLst/>
                <a:rect l="l" t="t" r="r" b="b"/>
                <a:pathLst>
                  <a:path w="93" h="88" extrusionOk="0">
                    <a:moveTo>
                      <a:pt x="93" y="64"/>
                    </a:moveTo>
                    <a:cubicBezTo>
                      <a:pt x="93" y="64"/>
                      <a:pt x="81" y="83"/>
                      <a:pt x="44" y="85"/>
                    </a:cubicBezTo>
                    <a:cubicBezTo>
                      <a:pt x="6" y="88"/>
                      <a:pt x="5" y="71"/>
                      <a:pt x="2" y="55"/>
                    </a:cubicBezTo>
                    <a:cubicBezTo>
                      <a:pt x="0" y="38"/>
                      <a:pt x="0" y="26"/>
                      <a:pt x="5" y="13"/>
                    </a:cubicBezTo>
                    <a:cubicBezTo>
                      <a:pt x="10" y="0"/>
                      <a:pt x="72" y="25"/>
                      <a:pt x="72" y="25"/>
                    </a:cubicBezTo>
                    <a:lnTo>
                      <a:pt x="93" y="6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rot="2955090">
                <a:off x="845520" y="435676"/>
                <a:ext cx="342215" cy="260279"/>
              </a:xfrm>
              <a:custGeom>
                <a:avLst/>
                <a:gdLst/>
                <a:ahLst/>
                <a:cxnLst/>
                <a:rect l="l" t="t" r="r" b="b"/>
                <a:pathLst>
                  <a:path w="115" h="87" extrusionOk="0">
                    <a:moveTo>
                      <a:pt x="23" y="9"/>
                    </a:moveTo>
                    <a:cubicBezTo>
                      <a:pt x="23" y="9"/>
                      <a:pt x="0" y="58"/>
                      <a:pt x="1" y="72"/>
                    </a:cubicBezTo>
                    <a:cubicBezTo>
                      <a:pt x="3" y="87"/>
                      <a:pt x="66" y="86"/>
                      <a:pt x="79" y="72"/>
                    </a:cubicBezTo>
                    <a:cubicBezTo>
                      <a:pt x="92" y="58"/>
                      <a:pt x="115" y="28"/>
                      <a:pt x="115" y="28"/>
                    </a:cubicBezTo>
                    <a:cubicBezTo>
                      <a:pt x="114" y="0"/>
                      <a:pt x="114" y="0"/>
                      <a:pt x="114" y="0"/>
                    </a:cubicBezTo>
                    <a:lnTo>
                      <a:pt x="23" y="9"/>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rot="2955091">
                <a:off x="985602" y="520874"/>
                <a:ext cx="173517" cy="337399"/>
              </a:xfrm>
              <a:custGeom>
                <a:avLst/>
                <a:gdLst/>
                <a:ahLst/>
                <a:cxnLst/>
                <a:rect l="l" t="t" r="r" b="b"/>
                <a:pathLst>
                  <a:path w="58" h="113" extrusionOk="0">
                    <a:moveTo>
                      <a:pt x="58" y="27"/>
                    </a:moveTo>
                    <a:cubicBezTo>
                      <a:pt x="58" y="27"/>
                      <a:pt x="31" y="95"/>
                      <a:pt x="21" y="104"/>
                    </a:cubicBezTo>
                    <a:cubicBezTo>
                      <a:pt x="10" y="113"/>
                      <a:pt x="0" y="82"/>
                      <a:pt x="7" y="72"/>
                    </a:cubicBezTo>
                    <a:cubicBezTo>
                      <a:pt x="14" y="62"/>
                      <a:pt x="42" y="0"/>
                      <a:pt x="42" y="0"/>
                    </a:cubicBezTo>
                    <a:lnTo>
                      <a:pt x="58" y="27"/>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 name="Google Shape;98;p3"/>
            <p:cNvSpPr/>
            <p:nvPr/>
          </p:nvSpPr>
          <p:spPr>
            <a:xfrm rot="-1383926">
              <a:off x="3448326" y="4708596"/>
              <a:ext cx="161751" cy="254315"/>
            </a:xfrm>
            <a:custGeom>
              <a:avLst/>
              <a:gdLst/>
              <a:ahLst/>
              <a:cxnLst/>
              <a:rect l="l" t="t" r="r" b="b"/>
              <a:pathLst>
                <a:path w="139" h="220" extrusionOk="0">
                  <a:moveTo>
                    <a:pt x="97" y="220"/>
                  </a:moveTo>
                  <a:cubicBezTo>
                    <a:pt x="83" y="220"/>
                    <a:pt x="69" y="214"/>
                    <a:pt x="62" y="200"/>
                  </a:cubicBezTo>
                  <a:cubicBezTo>
                    <a:pt x="53" y="184"/>
                    <a:pt x="15" y="98"/>
                    <a:pt x="13" y="94"/>
                  </a:cubicBezTo>
                  <a:cubicBezTo>
                    <a:pt x="12" y="92"/>
                    <a:pt x="13" y="90"/>
                    <a:pt x="15" y="90"/>
                  </a:cubicBezTo>
                  <a:cubicBezTo>
                    <a:pt x="16" y="89"/>
                    <a:pt x="18" y="90"/>
                    <a:pt x="19" y="91"/>
                  </a:cubicBezTo>
                  <a:cubicBezTo>
                    <a:pt x="19" y="92"/>
                    <a:pt x="59" y="181"/>
                    <a:pt x="68" y="197"/>
                  </a:cubicBezTo>
                  <a:cubicBezTo>
                    <a:pt x="77" y="213"/>
                    <a:pt x="97" y="217"/>
                    <a:pt x="111" y="210"/>
                  </a:cubicBezTo>
                  <a:cubicBezTo>
                    <a:pt x="125" y="204"/>
                    <a:pt x="130" y="191"/>
                    <a:pt x="125" y="174"/>
                  </a:cubicBezTo>
                  <a:cubicBezTo>
                    <a:pt x="110" y="132"/>
                    <a:pt x="69" y="48"/>
                    <a:pt x="55" y="23"/>
                  </a:cubicBezTo>
                  <a:cubicBezTo>
                    <a:pt x="48" y="9"/>
                    <a:pt x="34" y="7"/>
                    <a:pt x="25" y="11"/>
                  </a:cubicBezTo>
                  <a:cubicBezTo>
                    <a:pt x="15" y="16"/>
                    <a:pt x="8" y="30"/>
                    <a:pt x="19" y="55"/>
                  </a:cubicBezTo>
                  <a:cubicBezTo>
                    <a:pt x="23" y="63"/>
                    <a:pt x="26" y="71"/>
                    <a:pt x="30" y="80"/>
                  </a:cubicBezTo>
                  <a:cubicBezTo>
                    <a:pt x="49" y="121"/>
                    <a:pt x="68" y="165"/>
                    <a:pt x="85" y="171"/>
                  </a:cubicBezTo>
                  <a:cubicBezTo>
                    <a:pt x="87" y="172"/>
                    <a:pt x="90" y="172"/>
                    <a:pt x="92" y="171"/>
                  </a:cubicBezTo>
                  <a:cubicBezTo>
                    <a:pt x="94" y="170"/>
                    <a:pt x="95" y="169"/>
                    <a:pt x="95" y="167"/>
                  </a:cubicBezTo>
                  <a:cubicBezTo>
                    <a:pt x="101" y="148"/>
                    <a:pt x="72" y="90"/>
                    <a:pt x="60" y="69"/>
                  </a:cubicBezTo>
                  <a:cubicBezTo>
                    <a:pt x="59" y="67"/>
                    <a:pt x="59" y="65"/>
                    <a:pt x="61" y="64"/>
                  </a:cubicBezTo>
                  <a:cubicBezTo>
                    <a:pt x="62" y="64"/>
                    <a:pt x="64" y="64"/>
                    <a:pt x="65" y="66"/>
                  </a:cubicBezTo>
                  <a:cubicBezTo>
                    <a:pt x="67" y="69"/>
                    <a:pt x="109" y="144"/>
                    <a:pt x="101" y="169"/>
                  </a:cubicBezTo>
                  <a:cubicBezTo>
                    <a:pt x="100" y="172"/>
                    <a:pt x="98" y="175"/>
                    <a:pt x="95" y="177"/>
                  </a:cubicBezTo>
                  <a:cubicBezTo>
                    <a:pt x="91" y="178"/>
                    <a:pt x="87" y="178"/>
                    <a:pt x="82" y="177"/>
                  </a:cubicBezTo>
                  <a:cubicBezTo>
                    <a:pt x="63" y="170"/>
                    <a:pt x="44" y="127"/>
                    <a:pt x="24" y="82"/>
                  </a:cubicBezTo>
                  <a:cubicBezTo>
                    <a:pt x="21" y="74"/>
                    <a:pt x="17" y="65"/>
                    <a:pt x="13" y="57"/>
                  </a:cubicBezTo>
                  <a:cubicBezTo>
                    <a:pt x="0" y="29"/>
                    <a:pt x="10" y="12"/>
                    <a:pt x="22" y="6"/>
                  </a:cubicBezTo>
                  <a:cubicBezTo>
                    <a:pt x="34" y="0"/>
                    <a:pt x="51" y="3"/>
                    <a:pt x="61" y="20"/>
                  </a:cubicBezTo>
                  <a:cubicBezTo>
                    <a:pt x="75" y="45"/>
                    <a:pt x="115" y="129"/>
                    <a:pt x="131" y="172"/>
                  </a:cubicBezTo>
                  <a:cubicBezTo>
                    <a:pt x="139" y="196"/>
                    <a:pt x="127" y="210"/>
                    <a:pt x="114" y="216"/>
                  </a:cubicBezTo>
                  <a:cubicBezTo>
                    <a:pt x="109" y="219"/>
                    <a:pt x="103" y="220"/>
                    <a:pt x="97" y="22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rot="4803908">
              <a:off x="3506651" y="4639534"/>
              <a:ext cx="161751" cy="254314"/>
            </a:xfrm>
            <a:custGeom>
              <a:avLst/>
              <a:gdLst/>
              <a:ahLst/>
              <a:cxnLst/>
              <a:rect l="l" t="t" r="r" b="b"/>
              <a:pathLst>
                <a:path w="139" h="220" extrusionOk="0">
                  <a:moveTo>
                    <a:pt x="97" y="220"/>
                  </a:moveTo>
                  <a:cubicBezTo>
                    <a:pt x="83" y="220"/>
                    <a:pt x="69" y="214"/>
                    <a:pt x="62" y="200"/>
                  </a:cubicBezTo>
                  <a:cubicBezTo>
                    <a:pt x="53" y="184"/>
                    <a:pt x="15" y="98"/>
                    <a:pt x="13" y="94"/>
                  </a:cubicBezTo>
                  <a:cubicBezTo>
                    <a:pt x="12" y="92"/>
                    <a:pt x="13" y="90"/>
                    <a:pt x="15" y="90"/>
                  </a:cubicBezTo>
                  <a:cubicBezTo>
                    <a:pt x="16" y="89"/>
                    <a:pt x="18" y="90"/>
                    <a:pt x="19" y="91"/>
                  </a:cubicBezTo>
                  <a:cubicBezTo>
                    <a:pt x="19" y="92"/>
                    <a:pt x="59" y="181"/>
                    <a:pt x="68" y="197"/>
                  </a:cubicBezTo>
                  <a:cubicBezTo>
                    <a:pt x="77" y="213"/>
                    <a:pt x="97" y="217"/>
                    <a:pt x="111" y="210"/>
                  </a:cubicBezTo>
                  <a:cubicBezTo>
                    <a:pt x="125" y="204"/>
                    <a:pt x="130" y="191"/>
                    <a:pt x="125" y="174"/>
                  </a:cubicBezTo>
                  <a:cubicBezTo>
                    <a:pt x="110" y="132"/>
                    <a:pt x="69" y="48"/>
                    <a:pt x="55" y="23"/>
                  </a:cubicBezTo>
                  <a:cubicBezTo>
                    <a:pt x="48" y="9"/>
                    <a:pt x="34" y="7"/>
                    <a:pt x="25" y="11"/>
                  </a:cubicBezTo>
                  <a:cubicBezTo>
                    <a:pt x="15" y="16"/>
                    <a:pt x="8" y="30"/>
                    <a:pt x="19" y="55"/>
                  </a:cubicBezTo>
                  <a:cubicBezTo>
                    <a:pt x="23" y="63"/>
                    <a:pt x="26" y="71"/>
                    <a:pt x="30" y="80"/>
                  </a:cubicBezTo>
                  <a:cubicBezTo>
                    <a:pt x="49" y="121"/>
                    <a:pt x="68" y="165"/>
                    <a:pt x="85" y="171"/>
                  </a:cubicBezTo>
                  <a:cubicBezTo>
                    <a:pt x="87" y="172"/>
                    <a:pt x="90" y="172"/>
                    <a:pt x="92" y="171"/>
                  </a:cubicBezTo>
                  <a:cubicBezTo>
                    <a:pt x="94" y="170"/>
                    <a:pt x="95" y="169"/>
                    <a:pt x="95" y="167"/>
                  </a:cubicBezTo>
                  <a:cubicBezTo>
                    <a:pt x="101" y="148"/>
                    <a:pt x="72" y="90"/>
                    <a:pt x="60" y="69"/>
                  </a:cubicBezTo>
                  <a:cubicBezTo>
                    <a:pt x="59" y="67"/>
                    <a:pt x="59" y="65"/>
                    <a:pt x="61" y="64"/>
                  </a:cubicBezTo>
                  <a:cubicBezTo>
                    <a:pt x="62" y="64"/>
                    <a:pt x="64" y="64"/>
                    <a:pt x="65" y="66"/>
                  </a:cubicBezTo>
                  <a:cubicBezTo>
                    <a:pt x="67" y="69"/>
                    <a:pt x="109" y="144"/>
                    <a:pt x="101" y="169"/>
                  </a:cubicBezTo>
                  <a:cubicBezTo>
                    <a:pt x="100" y="172"/>
                    <a:pt x="98" y="175"/>
                    <a:pt x="95" y="177"/>
                  </a:cubicBezTo>
                  <a:cubicBezTo>
                    <a:pt x="91" y="178"/>
                    <a:pt x="87" y="178"/>
                    <a:pt x="82" y="177"/>
                  </a:cubicBezTo>
                  <a:cubicBezTo>
                    <a:pt x="63" y="170"/>
                    <a:pt x="44" y="127"/>
                    <a:pt x="24" y="82"/>
                  </a:cubicBezTo>
                  <a:cubicBezTo>
                    <a:pt x="21" y="74"/>
                    <a:pt x="17" y="65"/>
                    <a:pt x="13" y="57"/>
                  </a:cubicBezTo>
                  <a:cubicBezTo>
                    <a:pt x="0" y="29"/>
                    <a:pt x="10" y="12"/>
                    <a:pt x="22" y="6"/>
                  </a:cubicBezTo>
                  <a:cubicBezTo>
                    <a:pt x="34" y="0"/>
                    <a:pt x="51" y="3"/>
                    <a:pt x="61" y="20"/>
                  </a:cubicBezTo>
                  <a:cubicBezTo>
                    <a:pt x="75" y="45"/>
                    <a:pt x="115" y="129"/>
                    <a:pt x="131" y="172"/>
                  </a:cubicBezTo>
                  <a:cubicBezTo>
                    <a:pt x="139" y="196"/>
                    <a:pt x="127" y="210"/>
                    <a:pt x="114" y="216"/>
                  </a:cubicBezTo>
                  <a:cubicBezTo>
                    <a:pt x="109" y="219"/>
                    <a:pt x="103" y="220"/>
                    <a:pt x="97" y="22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6"/>
        <p:cNvGrpSpPr/>
        <p:nvPr/>
      </p:nvGrpSpPr>
      <p:grpSpPr>
        <a:xfrm>
          <a:off x="0" y="0"/>
          <a:ext cx="0" cy="0"/>
          <a:chOff x="0" y="0"/>
          <a:chExt cx="0" cy="0"/>
        </a:xfrm>
      </p:grpSpPr>
      <p:grpSp>
        <p:nvGrpSpPr>
          <p:cNvPr id="147" name="Google Shape;147;p5"/>
          <p:cNvGrpSpPr/>
          <p:nvPr/>
        </p:nvGrpSpPr>
        <p:grpSpPr>
          <a:xfrm>
            <a:off x="476460" y="4428457"/>
            <a:ext cx="676347" cy="414001"/>
            <a:chOff x="476460" y="4428457"/>
            <a:chExt cx="676347" cy="414001"/>
          </a:xfrm>
        </p:grpSpPr>
        <p:sp>
          <p:nvSpPr>
            <p:cNvPr id="148" name="Google Shape;148;p5"/>
            <p:cNvSpPr/>
            <p:nvPr/>
          </p:nvSpPr>
          <p:spPr>
            <a:xfrm>
              <a:off x="476460" y="4428457"/>
              <a:ext cx="364406" cy="364470"/>
            </a:xfrm>
            <a:custGeom>
              <a:avLst/>
              <a:gdLst/>
              <a:ahLst/>
              <a:cxnLst/>
              <a:rect l="l" t="t" r="r" b="b"/>
              <a:pathLst>
                <a:path w="240" h="238" extrusionOk="0">
                  <a:moveTo>
                    <a:pt x="237" y="182"/>
                  </a:moveTo>
                  <a:cubicBezTo>
                    <a:pt x="229" y="176"/>
                    <a:pt x="215" y="163"/>
                    <a:pt x="207" y="156"/>
                  </a:cubicBezTo>
                  <a:cubicBezTo>
                    <a:pt x="206" y="155"/>
                    <a:pt x="206" y="153"/>
                    <a:pt x="208" y="153"/>
                  </a:cubicBezTo>
                  <a:cubicBezTo>
                    <a:pt x="209" y="152"/>
                    <a:pt x="211" y="151"/>
                    <a:pt x="213" y="150"/>
                  </a:cubicBezTo>
                  <a:cubicBezTo>
                    <a:pt x="213" y="149"/>
                    <a:pt x="214" y="148"/>
                    <a:pt x="213" y="147"/>
                  </a:cubicBezTo>
                  <a:cubicBezTo>
                    <a:pt x="213" y="146"/>
                    <a:pt x="212" y="146"/>
                    <a:pt x="212" y="145"/>
                  </a:cubicBezTo>
                  <a:cubicBezTo>
                    <a:pt x="201" y="139"/>
                    <a:pt x="191" y="130"/>
                    <a:pt x="184" y="120"/>
                  </a:cubicBezTo>
                  <a:cubicBezTo>
                    <a:pt x="183" y="118"/>
                    <a:pt x="184" y="117"/>
                    <a:pt x="185" y="117"/>
                  </a:cubicBezTo>
                  <a:cubicBezTo>
                    <a:pt x="187" y="117"/>
                    <a:pt x="190" y="116"/>
                    <a:pt x="191" y="115"/>
                  </a:cubicBezTo>
                  <a:cubicBezTo>
                    <a:pt x="193" y="114"/>
                    <a:pt x="193" y="113"/>
                    <a:pt x="194" y="112"/>
                  </a:cubicBezTo>
                  <a:cubicBezTo>
                    <a:pt x="194" y="110"/>
                    <a:pt x="193" y="109"/>
                    <a:pt x="192" y="108"/>
                  </a:cubicBezTo>
                  <a:cubicBezTo>
                    <a:pt x="191" y="107"/>
                    <a:pt x="191" y="107"/>
                    <a:pt x="190" y="106"/>
                  </a:cubicBezTo>
                  <a:cubicBezTo>
                    <a:pt x="180" y="102"/>
                    <a:pt x="172" y="94"/>
                    <a:pt x="165" y="85"/>
                  </a:cubicBezTo>
                  <a:cubicBezTo>
                    <a:pt x="164" y="84"/>
                    <a:pt x="165" y="83"/>
                    <a:pt x="166" y="82"/>
                  </a:cubicBezTo>
                  <a:cubicBezTo>
                    <a:pt x="167" y="82"/>
                    <a:pt x="168" y="82"/>
                    <a:pt x="169" y="82"/>
                  </a:cubicBezTo>
                  <a:cubicBezTo>
                    <a:pt x="170" y="82"/>
                    <a:pt x="170" y="82"/>
                    <a:pt x="171" y="82"/>
                  </a:cubicBezTo>
                  <a:cubicBezTo>
                    <a:pt x="172" y="80"/>
                    <a:pt x="171" y="79"/>
                    <a:pt x="170" y="78"/>
                  </a:cubicBezTo>
                  <a:cubicBezTo>
                    <a:pt x="151" y="56"/>
                    <a:pt x="129" y="31"/>
                    <a:pt x="121" y="1"/>
                  </a:cubicBezTo>
                  <a:cubicBezTo>
                    <a:pt x="120" y="0"/>
                    <a:pt x="118" y="0"/>
                    <a:pt x="118" y="1"/>
                  </a:cubicBezTo>
                  <a:cubicBezTo>
                    <a:pt x="107" y="28"/>
                    <a:pt x="92" y="56"/>
                    <a:pt x="70" y="78"/>
                  </a:cubicBezTo>
                  <a:cubicBezTo>
                    <a:pt x="69" y="79"/>
                    <a:pt x="68" y="80"/>
                    <a:pt x="69" y="82"/>
                  </a:cubicBezTo>
                  <a:cubicBezTo>
                    <a:pt x="70" y="82"/>
                    <a:pt x="70" y="82"/>
                    <a:pt x="71" y="82"/>
                  </a:cubicBezTo>
                  <a:cubicBezTo>
                    <a:pt x="72" y="82"/>
                    <a:pt x="73" y="82"/>
                    <a:pt x="74" y="82"/>
                  </a:cubicBezTo>
                  <a:cubicBezTo>
                    <a:pt x="75" y="83"/>
                    <a:pt x="76" y="84"/>
                    <a:pt x="75" y="85"/>
                  </a:cubicBezTo>
                  <a:cubicBezTo>
                    <a:pt x="68" y="94"/>
                    <a:pt x="60" y="102"/>
                    <a:pt x="50" y="106"/>
                  </a:cubicBezTo>
                  <a:cubicBezTo>
                    <a:pt x="49" y="107"/>
                    <a:pt x="49" y="107"/>
                    <a:pt x="48" y="108"/>
                  </a:cubicBezTo>
                  <a:cubicBezTo>
                    <a:pt x="47" y="109"/>
                    <a:pt x="46" y="110"/>
                    <a:pt x="46" y="112"/>
                  </a:cubicBezTo>
                  <a:cubicBezTo>
                    <a:pt x="47" y="113"/>
                    <a:pt x="47" y="114"/>
                    <a:pt x="49" y="115"/>
                  </a:cubicBezTo>
                  <a:cubicBezTo>
                    <a:pt x="50" y="116"/>
                    <a:pt x="53" y="117"/>
                    <a:pt x="55" y="117"/>
                  </a:cubicBezTo>
                  <a:cubicBezTo>
                    <a:pt x="56" y="117"/>
                    <a:pt x="57" y="118"/>
                    <a:pt x="56" y="120"/>
                  </a:cubicBezTo>
                  <a:cubicBezTo>
                    <a:pt x="49" y="130"/>
                    <a:pt x="39" y="139"/>
                    <a:pt x="28" y="145"/>
                  </a:cubicBezTo>
                  <a:cubicBezTo>
                    <a:pt x="28" y="146"/>
                    <a:pt x="27" y="146"/>
                    <a:pt x="27" y="147"/>
                  </a:cubicBezTo>
                  <a:cubicBezTo>
                    <a:pt x="26" y="148"/>
                    <a:pt x="27" y="149"/>
                    <a:pt x="27" y="150"/>
                  </a:cubicBezTo>
                  <a:cubicBezTo>
                    <a:pt x="29" y="151"/>
                    <a:pt x="31" y="152"/>
                    <a:pt x="32" y="153"/>
                  </a:cubicBezTo>
                  <a:cubicBezTo>
                    <a:pt x="34" y="153"/>
                    <a:pt x="34" y="155"/>
                    <a:pt x="33" y="156"/>
                  </a:cubicBezTo>
                  <a:cubicBezTo>
                    <a:pt x="26" y="163"/>
                    <a:pt x="11" y="175"/>
                    <a:pt x="3" y="182"/>
                  </a:cubicBezTo>
                  <a:cubicBezTo>
                    <a:pt x="0" y="184"/>
                    <a:pt x="0" y="189"/>
                    <a:pt x="3" y="192"/>
                  </a:cubicBezTo>
                  <a:cubicBezTo>
                    <a:pt x="16" y="204"/>
                    <a:pt x="52" y="234"/>
                    <a:pt x="94" y="237"/>
                  </a:cubicBezTo>
                  <a:cubicBezTo>
                    <a:pt x="95" y="237"/>
                    <a:pt x="95" y="237"/>
                    <a:pt x="96" y="237"/>
                  </a:cubicBezTo>
                  <a:cubicBezTo>
                    <a:pt x="96" y="237"/>
                    <a:pt x="96" y="237"/>
                    <a:pt x="96" y="237"/>
                  </a:cubicBezTo>
                  <a:cubicBezTo>
                    <a:pt x="105" y="238"/>
                    <a:pt x="113" y="238"/>
                    <a:pt x="122" y="238"/>
                  </a:cubicBezTo>
                  <a:cubicBezTo>
                    <a:pt x="176" y="238"/>
                    <a:pt x="222" y="204"/>
                    <a:pt x="237" y="191"/>
                  </a:cubicBezTo>
                  <a:cubicBezTo>
                    <a:pt x="240" y="189"/>
                    <a:pt x="240" y="184"/>
                    <a:pt x="237" y="1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9" name="Google Shape;149;p5"/>
            <p:cNvSpPr/>
            <p:nvPr/>
          </p:nvSpPr>
          <p:spPr>
            <a:xfrm>
              <a:off x="840874" y="4533388"/>
              <a:ext cx="311933" cy="309070"/>
            </a:xfrm>
            <a:custGeom>
              <a:avLst/>
              <a:gdLst/>
              <a:ahLst/>
              <a:cxnLst/>
              <a:rect l="l" t="t" r="r" b="b"/>
              <a:pathLst>
                <a:path w="205" h="203" extrusionOk="0">
                  <a:moveTo>
                    <a:pt x="202" y="155"/>
                  </a:moveTo>
                  <a:cubicBezTo>
                    <a:pt x="196" y="150"/>
                    <a:pt x="183" y="139"/>
                    <a:pt x="177" y="133"/>
                  </a:cubicBezTo>
                  <a:cubicBezTo>
                    <a:pt x="176" y="132"/>
                    <a:pt x="176" y="131"/>
                    <a:pt x="177" y="131"/>
                  </a:cubicBezTo>
                  <a:cubicBezTo>
                    <a:pt x="179" y="130"/>
                    <a:pt x="180" y="129"/>
                    <a:pt x="181" y="128"/>
                  </a:cubicBezTo>
                  <a:cubicBezTo>
                    <a:pt x="182" y="127"/>
                    <a:pt x="183" y="127"/>
                    <a:pt x="182" y="125"/>
                  </a:cubicBezTo>
                  <a:cubicBezTo>
                    <a:pt x="182" y="125"/>
                    <a:pt x="181" y="124"/>
                    <a:pt x="181" y="124"/>
                  </a:cubicBezTo>
                  <a:cubicBezTo>
                    <a:pt x="171" y="118"/>
                    <a:pt x="163" y="111"/>
                    <a:pt x="157" y="102"/>
                  </a:cubicBezTo>
                  <a:cubicBezTo>
                    <a:pt x="156" y="101"/>
                    <a:pt x="157" y="100"/>
                    <a:pt x="158" y="100"/>
                  </a:cubicBezTo>
                  <a:cubicBezTo>
                    <a:pt x="160" y="100"/>
                    <a:pt x="162" y="100"/>
                    <a:pt x="163" y="98"/>
                  </a:cubicBezTo>
                  <a:cubicBezTo>
                    <a:pt x="164" y="98"/>
                    <a:pt x="165" y="97"/>
                    <a:pt x="165" y="96"/>
                  </a:cubicBezTo>
                  <a:cubicBezTo>
                    <a:pt x="165" y="94"/>
                    <a:pt x="165" y="93"/>
                    <a:pt x="164" y="92"/>
                  </a:cubicBezTo>
                  <a:cubicBezTo>
                    <a:pt x="163" y="92"/>
                    <a:pt x="163" y="91"/>
                    <a:pt x="162" y="91"/>
                  </a:cubicBezTo>
                  <a:cubicBezTo>
                    <a:pt x="153" y="87"/>
                    <a:pt x="147" y="80"/>
                    <a:pt x="141" y="73"/>
                  </a:cubicBezTo>
                  <a:cubicBezTo>
                    <a:pt x="140" y="72"/>
                    <a:pt x="141" y="71"/>
                    <a:pt x="142" y="71"/>
                  </a:cubicBezTo>
                  <a:cubicBezTo>
                    <a:pt x="143" y="71"/>
                    <a:pt x="143" y="70"/>
                    <a:pt x="144" y="70"/>
                  </a:cubicBezTo>
                  <a:cubicBezTo>
                    <a:pt x="145" y="70"/>
                    <a:pt x="145" y="70"/>
                    <a:pt x="146" y="70"/>
                  </a:cubicBezTo>
                  <a:cubicBezTo>
                    <a:pt x="147" y="69"/>
                    <a:pt x="146" y="68"/>
                    <a:pt x="146" y="67"/>
                  </a:cubicBezTo>
                  <a:cubicBezTo>
                    <a:pt x="129" y="48"/>
                    <a:pt x="110" y="27"/>
                    <a:pt x="103" y="2"/>
                  </a:cubicBezTo>
                  <a:cubicBezTo>
                    <a:pt x="103" y="0"/>
                    <a:pt x="101" y="0"/>
                    <a:pt x="101" y="1"/>
                  </a:cubicBezTo>
                  <a:cubicBezTo>
                    <a:pt x="92" y="24"/>
                    <a:pt x="79" y="48"/>
                    <a:pt x="60" y="67"/>
                  </a:cubicBezTo>
                  <a:cubicBezTo>
                    <a:pt x="59" y="68"/>
                    <a:pt x="58" y="69"/>
                    <a:pt x="59" y="70"/>
                  </a:cubicBezTo>
                  <a:cubicBezTo>
                    <a:pt x="60" y="70"/>
                    <a:pt x="60" y="70"/>
                    <a:pt x="61" y="70"/>
                  </a:cubicBezTo>
                  <a:cubicBezTo>
                    <a:pt x="62" y="70"/>
                    <a:pt x="63" y="71"/>
                    <a:pt x="64" y="71"/>
                  </a:cubicBezTo>
                  <a:cubicBezTo>
                    <a:pt x="65" y="71"/>
                    <a:pt x="65" y="72"/>
                    <a:pt x="64" y="73"/>
                  </a:cubicBezTo>
                  <a:cubicBezTo>
                    <a:pt x="59" y="80"/>
                    <a:pt x="52" y="87"/>
                    <a:pt x="43" y="91"/>
                  </a:cubicBezTo>
                  <a:cubicBezTo>
                    <a:pt x="42" y="91"/>
                    <a:pt x="42" y="92"/>
                    <a:pt x="41" y="92"/>
                  </a:cubicBezTo>
                  <a:cubicBezTo>
                    <a:pt x="41" y="93"/>
                    <a:pt x="40" y="94"/>
                    <a:pt x="40" y="96"/>
                  </a:cubicBezTo>
                  <a:cubicBezTo>
                    <a:pt x="40" y="97"/>
                    <a:pt x="41" y="98"/>
                    <a:pt x="42" y="98"/>
                  </a:cubicBezTo>
                  <a:cubicBezTo>
                    <a:pt x="43" y="100"/>
                    <a:pt x="45" y="100"/>
                    <a:pt x="47" y="100"/>
                  </a:cubicBezTo>
                  <a:cubicBezTo>
                    <a:pt x="48" y="100"/>
                    <a:pt x="49" y="101"/>
                    <a:pt x="48" y="102"/>
                  </a:cubicBezTo>
                  <a:cubicBezTo>
                    <a:pt x="42" y="111"/>
                    <a:pt x="34" y="118"/>
                    <a:pt x="25" y="124"/>
                  </a:cubicBezTo>
                  <a:cubicBezTo>
                    <a:pt x="24" y="124"/>
                    <a:pt x="24" y="125"/>
                    <a:pt x="23" y="125"/>
                  </a:cubicBezTo>
                  <a:cubicBezTo>
                    <a:pt x="22" y="127"/>
                    <a:pt x="23" y="127"/>
                    <a:pt x="24" y="128"/>
                  </a:cubicBezTo>
                  <a:cubicBezTo>
                    <a:pt x="25" y="129"/>
                    <a:pt x="26" y="130"/>
                    <a:pt x="28" y="131"/>
                  </a:cubicBezTo>
                  <a:cubicBezTo>
                    <a:pt x="29" y="131"/>
                    <a:pt x="29" y="132"/>
                    <a:pt x="29" y="133"/>
                  </a:cubicBezTo>
                  <a:cubicBezTo>
                    <a:pt x="22" y="139"/>
                    <a:pt x="10" y="150"/>
                    <a:pt x="3" y="155"/>
                  </a:cubicBezTo>
                  <a:cubicBezTo>
                    <a:pt x="0" y="157"/>
                    <a:pt x="0" y="161"/>
                    <a:pt x="3" y="164"/>
                  </a:cubicBezTo>
                  <a:cubicBezTo>
                    <a:pt x="14" y="174"/>
                    <a:pt x="45" y="199"/>
                    <a:pt x="81" y="202"/>
                  </a:cubicBezTo>
                  <a:cubicBezTo>
                    <a:pt x="82" y="202"/>
                    <a:pt x="82" y="202"/>
                    <a:pt x="82" y="202"/>
                  </a:cubicBezTo>
                  <a:cubicBezTo>
                    <a:pt x="82" y="202"/>
                    <a:pt x="82" y="202"/>
                    <a:pt x="82" y="202"/>
                  </a:cubicBezTo>
                  <a:cubicBezTo>
                    <a:pt x="89" y="203"/>
                    <a:pt x="97" y="203"/>
                    <a:pt x="104" y="203"/>
                  </a:cubicBezTo>
                  <a:cubicBezTo>
                    <a:pt x="150" y="203"/>
                    <a:pt x="189" y="174"/>
                    <a:pt x="202" y="163"/>
                  </a:cubicBezTo>
                  <a:cubicBezTo>
                    <a:pt x="205" y="161"/>
                    <a:pt x="205" y="157"/>
                    <a:pt x="202" y="15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50" name="Google Shape;150;p5"/>
          <p:cNvSpPr txBox="1">
            <a:spLocks noGrp="1"/>
          </p:cNvSpPr>
          <p:nvPr>
            <p:ph type="subTitle" idx="1"/>
          </p:nvPr>
        </p:nvSpPr>
        <p:spPr>
          <a:xfrm>
            <a:off x="1290750" y="2672122"/>
            <a:ext cx="2907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Archivo"/>
              <a:buNone/>
              <a:defRPr sz="2400" b="1">
                <a:latin typeface="Archivo"/>
                <a:ea typeface="Archivo"/>
                <a:cs typeface="Archivo"/>
                <a:sym typeface="Archivo"/>
              </a:defRPr>
            </a:lvl1pPr>
            <a:lvl2pPr lvl="1" algn="ctr">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51" name="Google Shape;151;p5"/>
          <p:cNvSpPr txBox="1">
            <a:spLocks noGrp="1"/>
          </p:cNvSpPr>
          <p:nvPr>
            <p:ph type="subTitle" idx="2"/>
          </p:nvPr>
        </p:nvSpPr>
        <p:spPr>
          <a:xfrm>
            <a:off x="4945625" y="2672122"/>
            <a:ext cx="2907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Archivo"/>
              <a:buNone/>
              <a:defRPr sz="2400" b="1">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152" name="Google Shape;152;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153" name="Google Shape;153;p5"/>
          <p:cNvGrpSpPr/>
          <p:nvPr/>
        </p:nvGrpSpPr>
        <p:grpSpPr>
          <a:xfrm>
            <a:off x="-43775" y="4649175"/>
            <a:ext cx="9228620" cy="546000"/>
            <a:chOff x="-43775" y="4649175"/>
            <a:chExt cx="9228620" cy="546000"/>
          </a:xfrm>
        </p:grpSpPr>
        <p:sp>
          <p:nvSpPr>
            <p:cNvPr id="154" name="Google Shape;154;p5"/>
            <p:cNvSpPr/>
            <p:nvPr/>
          </p:nvSpPr>
          <p:spPr>
            <a:xfrm>
              <a:off x="-43775" y="4732050"/>
              <a:ext cx="9228620" cy="447599"/>
            </a:xfrm>
            <a:custGeom>
              <a:avLst/>
              <a:gdLst/>
              <a:ahLst/>
              <a:cxnLst/>
              <a:rect l="l" t="t" r="r" b="b"/>
              <a:pathLst>
                <a:path w="4307" h="630" extrusionOk="0">
                  <a:moveTo>
                    <a:pt x="0" y="2"/>
                  </a:moveTo>
                  <a:cubicBezTo>
                    <a:pt x="0" y="630"/>
                    <a:pt x="0" y="630"/>
                    <a:pt x="0" y="630"/>
                  </a:cubicBezTo>
                  <a:cubicBezTo>
                    <a:pt x="4307" y="630"/>
                    <a:pt x="4307" y="630"/>
                    <a:pt x="4307" y="630"/>
                  </a:cubicBezTo>
                  <a:cubicBezTo>
                    <a:pt x="4307" y="125"/>
                    <a:pt x="4307" y="125"/>
                    <a:pt x="4307" y="125"/>
                  </a:cubicBezTo>
                  <a:cubicBezTo>
                    <a:pt x="4307" y="108"/>
                    <a:pt x="3901" y="111"/>
                    <a:pt x="3883" y="111"/>
                  </a:cubicBezTo>
                  <a:cubicBezTo>
                    <a:pt x="3450" y="111"/>
                    <a:pt x="3017" y="111"/>
                    <a:pt x="2585" y="103"/>
                  </a:cubicBezTo>
                  <a:cubicBezTo>
                    <a:pt x="2106" y="93"/>
                    <a:pt x="1629" y="83"/>
                    <a:pt x="1154" y="51"/>
                  </a:cubicBezTo>
                  <a:cubicBezTo>
                    <a:pt x="860" y="31"/>
                    <a:pt x="567" y="4"/>
                    <a:pt x="270" y="2"/>
                  </a:cubicBezTo>
                  <a:cubicBezTo>
                    <a:pt x="180" y="1"/>
                    <a:pt x="90"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5"/>
            <p:cNvSpPr/>
            <p:nvPr/>
          </p:nvSpPr>
          <p:spPr>
            <a:xfrm>
              <a:off x="5611699" y="4649175"/>
              <a:ext cx="3532300" cy="546000"/>
            </a:xfrm>
            <a:custGeom>
              <a:avLst/>
              <a:gdLst/>
              <a:ahLst/>
              <a:cxnLst/>
              <a:rect l="l" t="t" r="r" b="b"/>
              <a:pathLst>
                <a:path w="2235" h="1087" extrusionOk="0">
                  <a:moveTo>
                    <a:pt x="0" y="951"/>
                  </a:moveTo>
                  <a:cubicBezTo>
                    <a:pt x="8" y="882"/>
                    <a:pt x="52" y="824"/>
                    <a:pt x="94" y="770"/>
                  </a:cubicBezTo>
                  <a:cubicBezTo>
                    <a:pt x="230" y="597"/>
                    <a:pt x="368" y="421"/>
                    <a:pt x="547" y="294"/>
                  </a:cubicBezTo>
                  <a:cubicBezTo>
                    <a:pt x="792" y="119"/>
                    <a:pt x="1097" y="47"/>
                    <a:pt x="1397" y="23"/>
                  </a:cubicBezTo>
                  <a:cubicBezTo>
                    <a:pt x="1677" y="0"/>
                    <a:pt x="1960" y="16"/>
                    <a:pt x="2235" y="69"/>
                  </a:cubicBezTo>
                  <a:cubicBezTo>
                    <a:pt x="2235" y="1087"/>
                    <a:pt x="2235" y="1087"/>
                    <a:pt x="2235" y="1087"/>
                  </a:cubicBezTo>
                  <a:lnTo>
                    <a:pt x="0" y="95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6" name="Google Shape;156;p5"/>
          <p:cNvGrpSpPr/>
          <p:nvPr/>
        </p:nvGrpSpPr>
        <p:grpSpPr>
          <a:xfrm flipH="1">
            <a:off x="-76500" y="200000"/>
            <a:ext cx="9294074" cy="4030954"/>
            <a:chOff x="44825" y="200000"/>
            <a:chExt cx="9294074" cy="4030954"/>
          </a:xfrm>
        </p:grpSpPr>
        <p:sp>
          <p:nvSpPr>
            <p:cNvPr id="157" name="Google Shape;157;p5"/>
            <p:cNvSpPr/>
            <p:nvPr/>
          </p:nvSpPr>
          <p:spPr>
            <a:xfrm>
              <a:off x="44825" y="2672225"/>
              <a:ext cx="635200" cy="1979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5"/>
            <p:cNvSpPr/>
            <p:nvPr/>
          </p:nvSpPr>
          <p:spPr>
            <a:xfrm>
              <a:off x="8596050" y="3999504"/>
              <a:ext cx="742849" cy="23145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5"/>
            <p:cNvSpPr/>
            <p:nvPr/>
          </p:nvSpPr>
          <p:spPr>
            <a:xfrm flipH="1">
              <a:off x="5258225" y="200000"/>
              <a:ext cx="635200" cy="1979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60" name="Google Shape;160;p5"/>
          <p:cNvGrpSpPr/>
          <p:nvPr/>
        </p:nvGrpSpPr>
        <p:grpSpPr>
          <a:xfrm>
            <a:off x="194115" y="86193"/>
            <a:ext cx="8830203" cy="3272704"/>
            <a:chOff x="176508" y="-14382"/>
            <a:chExt cx="8830203" cy="3272704"/>
          </a:xfrm>
        </p:grpSpPr>
        <p:sp>
          <p:nvSpPr>
            <p:cNvPr id="161" name="Google Shape;161;p5"/>
            <p:cNvSpPr/>
            <p:nvPr/>
          </p:nvSpPr>
          <p:spPr>
            <a:xfrm>
              <a:off x="366279" y="3073403"/>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62" name="Google Shape;162;p5"/>
            <p:cNvSpPr/>
            <p:nvPr/>
          </p:nvSpPr>
          <p:spPr>
            <a:xfrm>
              <a:off x="7601764" y="30628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5"/>
            <p:cNvSpPr/>
            <p:nvPr/>
          </p:nvSpPr>
          <p:spPr>
            <a:xfrm>
              <a:off x="8098860" y="27783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5"/>
            <p:cNvSpPr/>
            <p:nvPr/>
          </p:nvSpPr>
          <p:spPr>
            <a:xfrm>
              <a:off x="7414968" y="1259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5"/>
            <p:cNvSpPr/>
            <p:nvPr/>
          </p:nvSpPr>
          <p:spPr>
            <a:xfrm>
              <a:off x="380407" y="1138049"/>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5"/>
            <p:cNvSpPr/>
            <p:nvPr/>
          </p:nvSpPr>
          <p:spPr>
            <a:xfrm>
              <a:off x="214240" y="1017722"/>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5"/>
            <p:cNvSpPr/>
            <p:nvPr/>
          </p:nvSpPr>
          <p:spPr>
            <a:xfrm>
              <a:off x="250131" y="3148402"/>
              <a:ext cx="94400" cy="101950"/>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5"/>
            <p:cNvSpPr/>
            <p:nvPr/>
          </p:nvSpPr>
          <p:spPr>
            <a:xfrm>
              <a:off x="1641806" y="217815"/>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5"/>
            <p:cNvSpPr/>
            <p:nvPr/>
          </p:nvSpPr>
          <p:spPr>
            <a:xfrm>
              <a:off x="176508" y="1643496"/>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5"/>
            <p:cNvSpPr/>
            <p:nvPr/>
          </p:nvSpPr>
          <p:spPr>
            <a:xfrm>
              <a:off x="1509603" y="292717"/>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5"/>
            <p:cNvSpPr/>
            <p:nvPr/>
          </p:nvSpPr>
          <p:spPr>
            <a:xfrm>
              <a:off x="1575542" y="-14382"/>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5"/>
            <p:cNvSpPr/>
            <p:nvPr/>
          </p:nvSpPr>
          <p:spPr>
            <a:xfrm>
              <a:off x="8825828" y="3107262"/>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5"/>
            <p:cNvSpPr/>
            <p:nvPr/>
          </p:nvSpPr>
          <p:spPr>
            <a:xfrm>
              <a:off x="8874527" y="171124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8844710" y="150353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5"/>
            <p:cNvSpPr/>
            <p:nvPr/>
          </p:nvSpPr>
          <p:spPr>
            <a:xfrm>
              <a:off x="8569468" y="15828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6" name="Google Shape;176;p5"/>
          <p:cNvGrpSpPr/>
          <p:nvPr/>
        </p:nvGrpSpPr>
        <p:grpSpPr>
          <a:xfrm flipH="1">
            <a:off x="552399" y="4829087"/>
            <a:ext cx="7734617" cy="233536"/>
            <a:chOff x="-9553628" y="1274148"/>
            <a:chExt cx="13008102" cy="534652"/>
          </a:xfrm>
        </p:grpSpPr>
        <p:sp>
          <p:nvSpPr>
            <p:cNvPr id="177" name="Google Shape;177;p5"/>
            <p:cNvSpPr/>
            <p:nvPr/>
          </p:nvSpPr>
          <p:spPr>
            <a:xfrm>
              <a:off x="-8737544" y="1630963"/>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8224685" y="1653163"/>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7270984" y="1376847"/>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rot="10800000" flipH="1">
              <a:off x="-8988351" y="1463656"/>
              <a:ext cx="151362" cy="137592"/>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5"/>
            <p:cNvSpPr/>
            <p:nvPr/>
          </p:nvSpPr>
          <p:spPr>
            <a:xfrm>
              <a:off x="2942778" y="1480160"/>
              <a:ext cx="266776" cy="215294"/>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5"/>
            <p:cNvSpPr/>
            <p:nvPr/>
          </p:nvSpPr>
          <p:spPr>
            <a:xfrm>
              <a:off x="1370392" y="1302543"/>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5"/>
            <p:cNvSpPr/>
            <p:nvPr/>
          </p:nvSpPr>
          <p:spPr>
            <a:xfrm>
              <a:off x="-9553628" y="1376851"/>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5"/>
            <p:cNvSpPr/>
            <p:nvPr/>
          </p:nvSpPr>
          <p:spPr>
            <a:xfrm>
              <a:off x="1592722" y="1495552"/>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5"/>
            <p:cNvSpPr/>
            <p:nvPr/>
          </p:nvSpPr>
          <p:spPr>
            <a:xfrm>
              <a:off x="2650537" y="1293205"/>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5"/>
            <p:cNvSpPr/>
            <p:nvPr/>
          </p:nvSpPr>
          <p:spPr>
            <a:xfrm>
              <a:off x="3232165" y="1274148"/>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7" name="Google Shape;187;p5"/>
          <p:cNvGrpSpPr/>
          <p:nvPr/>
        </p:nvGrpSpPr>
        <p:grpSpPr>
          <a:xfrm>
            <a:off x="8163972" y="3618728"/>
            <a:ext cx="1163118" cy="1222219"/>
            <a:chOff x="8163972" y="3618728"/>
            <a:chExt cx="1163118" cy="1222219"/>
          </a:xfrm>
        </p:grpSpPr>
        <p:grpSp>
          <p:nvGrpSpPr>
            <p:cNvPr id="188" name="Google Shape;188;p5"/>
            <p:cNvGrpSpPr/>
            <p:nvPr/>
          </p:nvGrpSpPr>
          <p:grpSpPr>
            <a:xfrm>
              <a:off x="8557748" y="3618728"/>
              <a:ext cx="769342" cy="1210358"/>
              <a:chOff x="5808748" y="859778"/>
              <a:chExt cx="769342" cy="1210358"/>
            </a:xfrm>
          </p:grpSpPr>
          <p:sp>
            <p:nvSpPr>
              <p:cNvPr id="189" name="Google Shape;189;p5"/>
              <p:cNvSpPr/>
              <p:nvPr/>
            </p:nvSpPr>
            <p:spPr>
              <a:xfrm>
                <a:off x="5808748" y="859778"/>
                <a:ext cx="769342" cy="715029"/>
              </a:xfrm>
              <a:custGeom>
                <a:avLst/>
                <a:gdLst/>
                <a:ahLst/>
                <a:cxnLst/>
                <a:rect l="l" t="t" r="r" b="b"/>
                <a:pathLst>
                  <a:path w="593" h="551" extrusionOk="0">
                    <a:moveTo>
                      <a:pt x="546" y="179"/>
                    </a:moveTo>
                    <a:cubicBezTo>
                      <a:pt x="545" y="80"/>
                      <a:pt x="464" y="0"/>
                      <a:pt x="365" y="0"/>
                    </a:cubicBezTo>
                    <a:cubicBezTo>
                      <a:pt x="305" y="0"/>
                      <a:pt x="252" y="29"/>
                      <a:pt x="219" y="74"/>
                    </a:cubicBezTo>
                    <a:cubicBezTo>
                      <a:pt x="213" y="73"/>
                      <a:pt x="206" y="73"/>
                      <a:pt x="200" y="73"/>
                    </a:cubicBezTo>
                    <a:cubicBezTo>
                      <a:pt x="90" y="73"/>
                      <a:pt x="0" y="162"/>
                      <a:pt x="0" y="273"/>
                    </a:cubicBezTo>
                    <a:cubicBezTo>
                      <a:pt x="0" y="379"/>
                      <a:pt x="83" y="465"/>
                      <a:pt x="187" y="472"/>
                    </a:cubicBezTo>
                    <a:cubicBezTo>
                      <a:pt x="230" y="520"/>
                      <a:pt x="292" y="551"/>
                      <a:pt x="361" y="551"/>
                    </a:cubicBezTo>
                    <a:cubicBezTo>
                      <a:pt x="489" y="551"/>
                      <a:pt x="593" y="447"/>
                      <a:pt x="593" y="319"/>
                    </a:cubicBezTo>
                    <a:cubicBezTo>
                      <a:pt x="593" y="266"/>
                      <a:pt x="576" y="218"/>
                      <a:pt x="546" y="17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5"/>
              <p:cNvSpPr/>
              <p:nvPr/>
            </p:nvSpPr>
            <p:spPr>
              <a:xfrm>
                <a:off x="5808748" y="872749"/>
                <a:ext cx="769342" cy="702057"/>
              </a:xfrm>
              <a:custGeom>
                <a:avLst/>
                <a:gdLst/>
                <a:ahLst/>
                <a:cxnLst/>
                <a:rect l="l" t="t" r="r" b="b"/>
                <a:pathLst>
                  <a:path w="593" h="541" extrusionOk="0">
                    <a:moveTo>
                      <a:pt x="546" y="169"/>
                    </a:moveTo>
                    <a:cubicBezTo>
                      <a:pt x="545" y="91"/>
                      <a:pt x="494" y="25"/>
                      <a:pt x="424" y="0"/>
                    </a:cubicBezTo>
                    <a:cubicBezTo>
                      <a:pt x="463" y="29"/>
                      <a:pt x="487" y="75"/>
                      <a:pt x="488" y="126"/>
                    </a:cubicBezTo>
                    <a:cubicBezTo>
                      <a:pt x="515" y="161"/>
                      <a:pt x="530" y="204"/>
                      <a:pt x="530" y="251"/>
                    </a:cubicBezTo>
                    <a:cubicBezTo>
                      <a:pt x="530" y="365"/>
                      <a:pt x="438" y="457"/>
                      <a:pt x="324" y="457"/>
                    </a:cubicBezTo>
                    <a:cubicBezTo>
                      <a:pt x="262" y="457"/>
                      <a:pt x="207" y="430"/>
                      <a:pt x="169" y="387"/>
                    </a:cubicBezTo>
                    <a:cubicBezTo>
                      <a:pt x="82" y="382"/>
                      <a:pt x="12" y="314"/>
                      <a:pt x="4" y="227"/>
                    </a:cubicBezTo>
                    <a:cubicBezTo>
                      <a:pt x="1" y="239"/>
                      <a:pt x="0" y="251"/>
                      <a:pt x="0" y="263"/>
                    </a:cubicBezTo>
                    <a:cubicBezTo>
                      <a:pt x="0" y="369"/>
                      <a:pt x="83" y="455"/>
                      <a:pt x="187" y="462"/>
                    </a:cubicBezTo>
                    <a:cubicBezTo>
                      <a:pt x="230" y="510"/>
                      <a:pt x="292" y="541"/>
                      <a:pt x="361" y="541"/>
                    </a:cubicBezTo>
                    <a:cubicBezTo>
                      <a:pt x="489" y="541"/>
                      <a:pt x="593" y="437"/>
                      <a:pt x="593" y="309"/>
                    </a:cubicBezTo>
                    <a:cubicBezTo>
                      <a:pt x="593" y="256"/>
                      <a:pt x="576" y="208"/>
                      <a:pt x="546" y="16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91" name="Google Shape;191;p5"/>
              <p:cNvGrpSpPr/>
              <p:nvPr/>
            </p:nvGrpSpPr>
            <p:grpSpPr>
              <a:xfrm>
                <a:off x="6074653" y="1076231"/>
                <a:ext cx="282930" cy="993904"/>
                <a:chOff x="6074653" y="1076231"/>
                <a:chExt cx="282930" cy="993904"/>
              </a:xfrm>
            </p:grpSpPr>
            <p:sp>
              <p:nvSpPr>
                <p:cNvPr id="192" name="Google Shape;192;p5"/>
                <p:cNvSpPr/>
                <p:nvPr/>
              </p:nvSpPr>
              <p:spPr>
                <a:xfrm>
                  <a:off x="6193013" y="1076231"/>
                  <a:ext cx="34860" cy="993904"/>
                </a:xfrm>
                <a:custGeom>
                  <a:avLst/>
                  <a:gdLst/>
                  <a:ahLst/>
                  <a:cxnLst/>
                  <a:rect l="l" t="t" r="r" b="b"/>
                  <a:pathLst>
                    <a:path w="27" h="766" extrusionOk="0">
                      <a:moveTo>
                        <a:pt x="13" y="766"/>
                      </a:moveTo>
                      <a:cubicBezTo>
                        <a:pt x="13" y="766"/>
                        <a:pt x="13" y="766"/>
                        <a:pt x="13" y="766"/>
                      </a:cubicBezTo>
                      <a:cubicBezTo>
                        <a:pt x="6" y="766"/>
                        <a:pt x="0" y="760"/>
                        <a:pt x="0" y="753"/>
                      </a:cubicBezTo>
                      <a:cubicBezTo>
                        <a:pt x="0" y="13"/>
                        <a:pt x="0" y="13"/>
                        <a:pt x="0" y="13"/>
                      </a:cubicBezTo>
                      <a:cubicBezTo>
                        <a:pt x="0" y="6"/>
                        <a:pt x="6" y="0"/>
                        <a:pt x="13" y="0"/>
                      </a:cubicBezTo>
                      <a:cubicBezTo>
                        <a:pt x="13" y="0"/>
                        <a:pt x="13" y="0"/>
                        <a:pt x="13" y="0"/>
                      </a:cubicBezTo>
                      <a:cubicBezTo>
                        <a:pt x="21" y="0"/>
                        <a:pt x="27" y="6"/>
                        <a:pt x="27" y="13"/>
                      </a:cubicBezTo>
                      <a:cubicBezTo>
                        <a:pt x="27" y="753"/>
                        <a:pt x="27" y="753"/>
                        <a:pt x="27" y="753"/>
                      </a:cubicBezTo>
                      <a:cubicBezTo>
                        <a:pt x="27" y="760"/>
                        <a:pt x="21" y="766"/>
                        <a:pt x="13" y="76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3" name="Google Shape;193;p5"/>
                <p:cNvSpPr/>
                <p:nvPr/>
              </p:nvSpPr>
              <p:spPr>
                <a:xfrm>
                  <a:off x="6074653" y="1257826"/>
                  <a:ext cx="150788" cy="193755"/>
                </a:xfrm>
                <a:custGeom>
                  <a:avLst/>
                  <a:gdLst/>
                  <a:ahLst/>
                  <a:cxnLst/>
                  <a:rect l="l" t="t" r="r" b="b"/>
                  <a:pathLst>
                    <a:path w="116" h="149" extrusionOk="0">
                      <a:moveTo>
                        <a:pt x="112" y="147"/>
                      </a:moveTo>
                      <a:cubicBezTo>
                        <a:pt x="112" y="147"/>
                        <a:pt x="112" y="147"/>
                        <a:pt x="112" y="147"/>
                      </a:cubicBezTo>
                      <a:cubicBezTo>
                        <a:pt x="109" y="149"/>
                        <a:pt x="104" y="149"/>
                        <a:pt x="102" y="145"/>
                      </a:cubicBezTo>
                      <a:cubicBezTo>
                        <a:pt x="2" y="13"/>
                        <a:pt x="2" y="13"/>
                        <a:pt x="2" y="13"/>
                      </a:cubicBezTo>
                      <a:cubicBezTo>
                        <a:pt x="0" y="9"/>
                        <a:pt x="1" y="5"/>
                        <a:pt x="4" y="2"/>
                      </a:cubicBezTo>
                      <a:cubicBezTo>
                        <a:pt x="4" y="2"/>
                        <a:pt x="4" y="2"/>
                        <a:pt x="4" y="2"/>
                      </a:cubicBezTo>
                      <a:cubicBezTo>
                        <a:pt x="7" y="0"/>
                        <a:pt x="12" y="0"/>
                        <a:pt x="14" y="4"/>
                      </a:cubicBezTo>
                      <a:cubicBezTo>
                        <a:pt x="113" y="136"/>
                        <a:pt x="113" y="136"/>
                        <a:pt x="113" y="136"/>
                      </a:cubicBezTo>
                      <a:cubicBezTo>
                        <a:pt x="116" y="140"/>
                        <a:pt x="115" y="144"/>
                        <a:pt x="112"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4" name="Google Shape;194;p5"/>
                <p:cNvSpPr/>
                <p:nvPr/>
              </p:nvSpPr>
              <p:spPr>
                <a:xfrm>
                  <a:off x="6206795" y="1410235"/>
                  <a:ext cx="150788" cy="194565"/>
                </a:xfrm>
                <a:custGeom>
                  <a:avLst/>
                  <a:gdLst/>
                  <a:ahLst/>
                  <a:cxnLst/>
                  <a:rect l="l" t="t" r="r" b="b"/>
                  <a:pathLst>
                    <a:path w="116" h="150" extrusionOk="0">
                      <a:moveTo>
                        <a:pt x="4" y="147"/>
                      </a:moveTo>
                      <a:cubicBezTo>
                        <a:pt x="4" y="147"/>
                        <a:pt x="4" y="147"/>
                        <a:pt x="4" y="147"/>
                      </a:cubicBezTo>
                      <a:cubicBezTo>
                        <a:pt x="8" y="150"/>
                        <a:pt x="12" y="149"/>
                        <a:pt x="15" y="146"/>
                      </a:cubicBezTo>
                      <a:cubicBezTo>
                        <a:pt x="114" y="13"/>
                        <a:pt x="114" y="13"/>
                        <a:pt x="114" y="13"/>
                      </a:cubicBezTo>
                      <a:cubicBezTo>
                        <a:pt x="116" y="10"/>
                        <a:pt x="116" y="5"/>
                        <a:pt x="112" y="2"/>
                      </a:cubicBezTo>
                      <a:cubicBezTo>
                        <a:pt x="112" y="2"/>
                        <a:pt x="112" y="2"/>
                        <a:pt x="112" y="2"/>
                      </a:cubicBezTo>
                      <a:cubicBezTo>
                        <a:pt x="109" y="0"/>
                        <a:pt x="104" y="1"/>
                        <a:pt x="102" y="4"/>
                      </a:cubicBezTo>
                      <a:cubicBezTo>
                        <a:pt x="3" y="137"/>
                        <a:pt x="3" y="137"/>
                        <a:pt x="3" y="137"/>
                      </a:cubicBezTo>
                      <a:cubicBezTo>
                        <a:pt x="0" y="140"/>
                        <a:pt x="1" y="145"/>
                        <a:pt x="4"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95" name="Google Shape;195;p5"/>
            <p:cNvGrpSpPr/>
            <p:nvPr/>
          </p:nvGrpSpPr>
          <p:grpSpPr>
            <a:xfrm>
              <a:off x="8163972" y="4367065"/>
              <a:ext cx="650194" cy="473882"/>
              <a:chOff x="4487685" y="3503863"/>
              <a:chExt cx="906067" cy="660370"/>
            </a:xfrm>
          </p:grpSpPr>
          <p:sp>
            <p:nvSpPr>
              <p:cNvPr id="196" name="Google Shape;196;p5"/>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7" name="Google Shape;197;p5"/>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5"/>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9" name="Google Shape;199;p5"/>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5"/>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5"/>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5"/>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5"/>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5"/>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05" name="Google Shape;205;p5"/>
          <p:cNvGrpSpPr/>
          <p:nvPr/>
        </p:nvGrpSpPr>
        <p:grpSpPr>
          <a:xfrm rot="1948333">
            <a:off x="2085592" y="4739149"/>
            <a:ext cx="435914" cy="414051"/>
            <a:chOff x="4479692" y="3635425"/>
            <a:chExt cx="1015350" cy="964425"/>
          </a:xfrm>
        </p:grpSpPr>
        <p:sp>
          <p:nvSpPr>
            <p:cNvPr id="206" name="Google Shape;206;p5"/>
            <p:cNvSpPr/>
            <p:nvPr/>
          </p:nvSpPr>
          <p:spPr>
            <a:xfrm>
              <a:off x="4479692" y="3635425"/>
              <a:ext cx="1015350" cy="964425"/>
            </a:xfrm>
            <a:custGeom>
              <a:avLst/>
              <a:gdLst/>
              <a:ahLst/>
              <a:cxnLst/>
              <a:rect l="l" t="t" r="r" b="b"/>
              <a:pathLst>
                <a:path w="262" h="249" extrusionOk="0">
                  <a:moveTo>
                    <a:pt x="25" y="236"/>
                  </a:moveTo>
                  <a:cubicBezTo>
                    <a:pt x="19" y="230"/>
                    <a:pt x="14" y="223"/>
                    <a:pt x="8" y="216"/>
                  </a:cubicBezTo>
                  <a:cubicBezTo>
                    <a:pt x="0" y="205"/>
                    <a:pt x="1" y="190"/>
                    <a:pt x="11" y="180"/>
                  </a:cubicBezTo>
                  <a:cubicBezTo>
                    <a:pt x="62" y="127"/>
                    <a:pt x="116" y="78"/>
                    <a:pt x="173" y="32"/>
                  </a:cubicBezTo>
                  <a:cubicBezTo>
                    <a:pt x="178" y="28"/>
                    <a:pt x="183" y="24"/>
                    <a:pt x="189" y="23"/>
                  </a:cubicBezTo>
                  <a:cubicBezTo>
                    <a:pt x="193" y="21"/>
                    <a:pt x="197" y="21"/>
                    <a:pt x="201" y="23"/>
                  </a:cubicBezTo>
                  <a:cubicBezTo>
                    <a:pt x="205" y="24"/>
                    <a:pt x="209" y="24"/>
                    <a:pt x="212" y="22"/>
                  </a:cubicBezTo>
                  <a:cubicBezTo>
                    <a:pt x="226" y="13"/>
                    <a:pt x="237" y="7"/>
                    <a:pt x="249" y="1"/>
                  </a:cubicBezTo>
                  <a:cubicBezTo>
                    <a:pt x="252" y="0"/>
                    <a:pt x="255" y="0"/>
                    <a:pt x="257" y="1"/>
                  </a:cubicBezTo>
                  <a:cubicBezTo>
                    <a:pt x="262" y="4"/>
                    <a:pt x="260" y="10"/>
                    <a:pt x="257" y="15"/>
                  </a:cubicBezTo>
                  <a:cubicBezTo>
                    <a:pt x="252" y="26"/>
                    <a:pt x="246" y="36"/>
                    <a:pt x="238" y="47"/>
                  </a:cubicBezTo>
                  <a:cubicBezTo>
                    <a:pt x="236" y="51"/>
                    <a:pt x="236" y="56"/>
                    <a:pt x="237" y="60"/>
                  </a:cubicBezTo>
                  <a:cubicBezTo>
                    <a:pt x="240" y="65"/>
                    <a:pt x="239" y="71"/>
                    <a:pt x="235" y="77"/>
                  </a:cubicBezTo>
                  <a:cubicBezTo>
                    <a:pt x="234" y="79"/>
                    <a:pt x="232" y="81"/>
                    <a:pt x="230" y="83"/>
                  </a:cubicBezTo>
                  <a:cubicBezTo>
                    <a:pt x="210" y="102"/>
                    <a:pt x="190" y="122"/>
                    <a:pt x="168" y="144"/>
                  </a:cubicBezTo>
                  <a:cubicBezTo>
                    <a:pt x="135" y="175"/>
                    <a:pt x="102" y="205"/>
                    <a:pt x="65" y="238"/>
                  </a:cubicBezTo>
                  <a:cubicBezTo>
                    <a:pt x="53" y="249"/>
                    <a:pt x="36" y="248"/>
                    <a:pt x="25" y="23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5"/>
            <p:cNvSpPr/>
            <p:nvPr/>
          </p:nvSpPr>
          <p:spPr>
            <a:xfrm>
              <a:off x="4659400" y="4006818"/>
              <a:ext cx="434295" cy="413325"/>
            </a:xfrm>
            <a:custGeom>
              <a:avLst/>
              <a:gdLst/>
              <a:ahLst/>
              <a:cxnLst/>
              <a:rect l="l" t="t" r="r" b="b"/>
              <a:pathLst>
                <a:path w="112" h="107" extrusionOk="0">
                  <a:moveTo>
                    <a:pt x="106" y="26"/>
                  </a:moveTo>
                  <a:cubicBezTo>
                    <a:pt x="82" y="53"/>
                    <a:pt x="55" y="78"/>
                    <a:pt x="28" y="102"/>
                  </a:cubicBezTo>
                  <a:cubicBezTo>
                    <a:pt x="22" y="107"/>
                    <a:pt x="12" y="107"/>
                    <a:pt x="6" y="101"/>
                  </a:cubicBezTo>
                  <a:cubicBezTo>
                    <a:pt x="6" y="101"/>
                    <a:pt x="6" y="101"/>
                    <a:pt x="6" y="101"/>
                  </a:cubicBezTo>
                  <a:cubicBezTo>
                    <a:pt x="0" y="95"/>
                    <a:pt x="0" y="85"/>
                    <a:pt x="6" y="79"/>
                  </a:cubicBezTo>
                  <a:cubicBezTo>
                    <a:pt x="32" y="52"/>
                    <a:pt x="59" y="27"/>
                    <a:pt x="87" y="5"/>
                  </a:cubicBezTo>
                  <a:cubicBezTo>
                    <a:pt x="92" y="0"/>
                    <a:pt x="100" y="1"/>
                    <a:pt x="106" y="5"/>
                  </a:cubicBezTo>
                  <a:cubicBezTo>
                    <a:pt x="106" y="6"/>
                    <a:pt x="106" y="6"/>
                    <a:pt x="106" y="6"/>
                  </a:cubicBezTo>
                  <a:cubicBezTo>
                    <a:pt x="111" y="11"/>
                    <a:pt x="112" y="20"/>
                    <a:pt x="106" y="2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5"/>
            <p:cNvSpPr/>
            <p:nvPr/>
          </p:nvSpPr>
          <p:spPr>
            <a:xfrm>
              <a:off x="5078718" y="3635425"/>
              <a:ext cx="416324" cy="398348"/>
            </a:xfrm>
            <a:custGeom>
              <a:avLst/>
              <a:gdLst/>
              <a:ahLst/>
              <a:cxnLst/>
              <a:rect l="l" t="t" r="r" b="b"/>
              <a:pathLst>
                <a:path w="107" h="103" extrusionOk="0">
                  <a:moveTo>
                    <a:pt x="75" y="83"/>
                  </a:moveTo>
                  <a:cubicBezTo>
                    <a:pt x="77" y="81"/>
                    <a:pt x="79" y="79"/>
                    <a:pt x="80" y="77"/>
                  </a:cubicBezTo>
                  <a:cubicBezTo>
                    <a:pt x="84" y="71"/>
                    <a:pt x="85" y="65"/>
                    <a:pt x="82" y="60"/>
                  </a:cubicBezTo>
                  <a:cubicBezTo>
                    <a:pt x="81" y="56"/>
                    <a:pt x="81" y="51"/>
                    <a:pt x="83" y="47"/>
                  </a:cubicBezTo>
                  <a:cubicBezTo>
                    <a:pt x="91" y="36"/>
                    <a:pt x="97" y="26"/>
                    <a:pt x="102" y="15"/>
                  </a:cubicBezTo>
                  <a:cubicBezTo>
                    <a:pt x="105" y="10"/>
                    <a:pt x="107" y="4"/>
                    <a:pt x="102" y="1"/>
                  </a:cubicBezTo>
                  <a:cubicBezTo>
                    <a:pt x="100" y="0"/>
                    <a:pt x="97" y="0"/>
                    <a:pt x="94" y="1"/>
                  </a:cubicBezTo>
                  <a:cubicBezTo>
                    <a:pt x="82" y="7"/>
                    <a:pt x="71" y="13"/>
                    <a:pt x="57" y="22"/>
                  </a:cubicBezTo>
                  <a:cubicBezTo>
                    <a:pt x="54" y="24"/>
                    <a:pt x="50" y="24"/>
                    <a:pt x="46" y="23"/>
                  </a:cubicBezTo>
                  <a:cubicBezTo>
                    <a:pt x="42" y="21"/>
                    <a:pt x="38" y="21"/>
                    <a:pt x="34" y="23"/>
                  </a:cubicBezTo>
                  <a:cubicBezTo>
                    <a:pt x="28" y="24"/>
                    <a:pt x="23" y="28"/>
                    <a:pt x="18" y="32"/>
                  </a:cubicBezTo>
                  <a:cubicBezTo>
                    <a:pt x="12" y="37"/>
                    <a:pt x="6" y="42"/>
                    <a:pt x="0" y="47"/>
                  </a:cubicBezTo>
                  <a:cubicBezTo>
                    <a:pt x="10" y="63"/>
                    <a:pt x="30" y="87"/>
                    <a:pt x="55" y="103"/>
                  </a:cubicBezTo>
                  <a:cubicBezTo>
                    <a:pt x="62" y="96"/>
                    <a:pt x="68" y="89"/>
                    <a:pt x="75" y="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5"/>
            <p:cNvSpPr/>
            <p:nvPr/>
          </p:nvSpPr>
          <p:spPr>
            <a:xfrm>
              <a:off x="4479692" y="4336279"/>
              <a:ext cx="242606" cy="260573"/>
            </a:xfrm>
            <a:custGeom>
              <a:avLst/>
              <a:gdLst/>
              <a:ahLst/>
              <a:cxnLst/>
              <a:rect l="l" t="t" r="r" b="b"/>
              <a:pathLst>
                <a:path w="63" h="67" extrusionOk="0">
                  <a:moveTo>
                    <a:pt x="9" y="0"/>
                  </a:moveTo>
                  <a:cubicBezTo>
                    <a:pt x="1" y="10"/>
                    <a:pt x="0" y="25"/>
                    <a:pt x="8" y="35"/>
                  </a:cubicBezTo>
                  <a:cubicBezTo>
                    <a:pt x="14" y="42"/>
                    <a:pt x="19" y="49"/>
                    <a:pt x="25" y="55"/>
                  </a:cubicBezTo>
                  <a:cubicBezTo>
                    <a:pt x="35" y="66"/>
                    <a:pt x="51" y="67"/>
                    <a:pt x="63" y="59"/>
                  </a:cubicBezTo>
                  <a:cubicBezTo>
                    <a:pt x="41" y="43"/>
                    <a:pt x="23" y="22"/>
                    <a:pt x="9"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5"/>
            <p:cNvSpPr/>
            <p:nvPr/>
          </p:nvSpPr>
          <p:spPr>
            <a:xfrm>
              <a:off x="5036786" y="3779190"/>
              <a:ext cx="293523" cy="290524"/>
            </a:xfrm>
            <a:custGeom>
              <a:avLst/>
              <a:gdLst/>
              <a:ahLst/>
              <a:cxnLst/>
              <a:rect l="l" t="t" r="r" b="b"/>
              <a:pathLst>
                <a:path w="76" h="75" extrusionOk="0">
                  <a:moveTo>
                    <a:pt x="0" y="19"/>
                  </a:moveTo>
                  <a:cubicBezTo>
                    <a:pt x="15" y="41"/>
                    <a:pt x="34" y="60"/>
                    <a:pt x="57" y="75"/>
                  </a:cubicBezTo>
                  <a:cubicBezTo>
                    <a:pt x="63" y="68"/>
                    <a:pt x="70" y="62"/>
                    <a:pt x="76" y="55"/>
                  </a:cubicBezTo>
                  <a:cubicBezTo>
                    <a:pt x="58" y="38"/>
                    <a:pt x="41" y="20"/>
                    <a:pt x="23" y="0"/>
                  </a:cubicBezTo>
                  <a:cubicBezTo>
                    <a:pt x="15" y="6"/>
                    <a:pt x="8" y="12"/>
                    <a:pt x="0" y="1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5"/>
          <p:cNvGrpSpPr/>
          <p:nvPr/>
        </p:nvGrpSpPr>
        <p:grpSpPr>
          <a:xfrm>
            <a:off x="7164126" y="4752234"/>
            <a:ext cx="338584" cy="307312"/>
            <a:chOff x="7164126" y="4752234"/>
            <a:chExt cx="338584" cy="307312"/>
          </a:xfrm>
        </p:grpSpPr>
        <p:sp>
          <p:nvSpPr>
            <p:cNvPr id="212" name="Google Shape;212;p5"/>
            <p:cNvSpPr/>
            <p:nvPr/>
          </p:nvSpPr>
          <p:spPr>
            <a:xfrm>
              <a:off x="7164126" y="4752234"/>
              <a:ext cx="161751" cy="254314"/>
            </a:xfrm>
            <a:custGeom>
              <a:avLst/>
              <a:gdLst/>
              <a:ahLst/>
              <a:cxnLst/>
              <a:rect l="l" t="t" r="r" b="b"/>
              <a:pathLst>
                <a:path w="139" h="220" extrusionOk="0">
                  <a:moveTo>
                    <a:pt x="97" y="220"/>
                  </a:moveTo>
                  <a:cubicBezTo>
                    <a:pt x="83" y="220"/>
                    <a:pt x="69" y="214"/>
                    <a:pt x="62" y="200"/>
                  </a:cubicBezTo>
                  <a:cubicBezTo>
                    <a:pt x="53" y="184"/>
                    <a:pt x="15" y="98"/>
                    <a:pt x="13" y="94"/>
                  </a:cubicBezTo>
                  <a:cubicBezTo>
                    <a:pt x="12" y="92"/>
                    <a:pt x="13" y="90"/>
                    <a:pt x="15" y="90"/>
                  </a:cubicBezTo>
                  <a:cubicBezTo>
                    <a:pt x="16" y="89"/>
                    <a:pt x="18" y="90"/>
                    <a:pt x="19" y="91"/>
                  </a:cubicBezTo>
                  <a:cubicBezTo>
                    <a:pt x="19" y="92"/>
                    <a:pt x="59" y="181"/>
                    <a:pt x="68" y="197"/>
                  </a:cubicBezTo>
                  <a:cubicBezTo>
                    <a:pt x="77" y="213"/>
                    <a:pt x="97" y="217"/>
                    <a:pt x="111" y="210"/>
                  </a:cubicBezTo>
                  <a:cubicBezTo>
                    <a:pt x="125" y="204"/>
                    <a:pt x="130" y="191"/>
                    <a:pt x="125" y="174"/>
                  </a:cubicBezTo>
                  <a:cubicBezTo>
                    <a:pt x="110" y="132"/>
                    <a:pt x="69" y="48"/>
                    <a:pt x="55" y="23"/>
                  </a:cubicBezTo>
                  <a:cubicBezTo>
                    <a:pt x="48" y="9"/>
                    <a:pt x="34" y="7"/>
                    <a:pt x="25" y="11"/>
                  </a:cubicBezTo>
                  <a:cubicBezTo>
                    <a:pt x="15" y="16"/>
                    <a:pt x="8" y="30"/>
                    <a:pt x="19" y="55"/>
                  </a:cubicBezTo>
                  <a:cubicBezTo>
                    <a:pt x="23" y="63"/>
                    <a:pt x="26" y="71"/>
                    <a:pt x="30" y="80"/>
                  </a:cubicBezTo>
                  <a:cubicBezTo>
                    <a:pt x="49" y="121"/>
                    <a:pt x="68" y="165"/>
                    <a:pt x="85" y="171"/>
                  </a:cubicBezTo>
                  <a:cubicBezTo>
                    <a:pt x="87" y="172"/>
                    <a:pt x="90" y="172"/>
                    <a:pt x="92" y="171"/>
                  </a:cubicBezTo>
                  <a:cubicBezTo>
                    <a:pt x="94" y="170"/>
                    <a:pt x="95" y="169"/>
                    <a:pt x="95" y="167"/>
                  </a:cubicBezTo>
                  <a:cubicBezTo>
                    <a:pt x="101" y="148"/>
                    <a:pt x="72" y="90"/>
                    <a:pt x="60" y="69"/>
                  </a:cubicBezTo>
                  <a:cubicBezTo>
                    <a:pt x="59" y="67"/>
                    <a:pt x="59" y="65"/>
                    <a:pt x="61" y="64"/>
                  </a:cubicBezTo>
                  <a:cubicBezTo>
                    <a:pt x="62" y="64"/>
                    <a:pt x="64" y="64"/>
                    <a:pt x="65" y="66"/>
                  </a:cubicBezTo>
                  <a:cubicBezTo>
                    <a:pt x="67" y="69"/>
                    <a:pt x="109" y="144"/>
                    <a:pt x="101" y="169"/>
                  </a:cubicBezTo>
                  <a:cubicBezTo>
                    <a:pt x="100" y="172"/>
                    <a:pt x="98" y="175"/>
                    <a:pt x="95" y="177"/>
                  </a:cubicBezTo>
                  <a:cubicBezTo>
                    <a:pt x="91" y="178"/>
                    <a:pt x="87" y="178"/>
                    <a:pt x="82" y="177"/>
                  </a:cubicBezTo>
                  <a:cubicBezTo>
                    <a:pt x="63" y="170"/>
                    <a:pt x="44" y="127"/>
                    <a:pt x="24" y="82"/>
                  </a:cubicBezTo>
                  <a:cubicBezTo>
                    <a:pt x="21" y="74"/>
                    <a:pt x="17" y="65"/>
                    <a:pt x="13" y="57"/>
                  </a:cubicBezTo>
                  <a:cubicBezTo>
                    <a:pt x="0" y="29"/>
                    <a:pt x="10" y="12"/>
                    <a:pt x="22" y="6"/>
                  </a:cubicBezTo>
                  <a:cubicBezTo>
                    <a:pt x="34" y="0"/>
                    <a:pt x="51" y="3"/>
                    <a:pt x="61" y="20"/>
                  </a:cubicBezTo>
                  <a:cubicBezTo>
                    <a:pt x="75" y="45"/>
                    <a:pt x="115" y="129"/>
                    <a:pt x="131" y="172"/>
                  </a:cubicBezTo>
                  <a:cubicBezTo>
                    <a:pt x="139" y="196"/>
                    <a:pt x="127" y="210"/>
                    <a:pt x="114" y="216"/>
                  </a:cubicBezTo>
                  <a:cubicBezTo>
                    <a:pt x="109" y="219"/>
                    <a:pt x="103" y="220"/>
                    <a:pt x="97" y="22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5"/>
            <p:cNvSpPr/>
            <p:nvPr/>
          </p:nvSpPr>
          <p:spPr>
            <a:xfrm rot="3404273">
              <a:off x="7271151" y="4795021"/>
              <a:ext cx="161751" cy="254315"/>
            </a:xfrm>
            <a:custGeom>
              <a:avLst/>
              <a:gdLst/>
              <a:ahLst/>
              <a:cxnLst/>
              <a:rect l="l" t="t" r="r" b="b"/>
              <a:pathLst>
                <a:path w="139" h="220" extrusionOk="0">
                  <a:moveTo>
                    <a:pt x="97" y="220"/>
                  </a:moveTo>
                  <a:cubicBezTo>
                    <a:pt x="83" y="220"/>
                    <a:pt x="69" y="214"/>
                    <a:pt x="62" y="200"/>
                  </a:cubicBezTo>
                  <a:cubicBezTo>
                    <a:pt x="53" y="184"/>
                    <a:pt x="15" y="98"/>
                    <a:pt x="13" y="94"/>
                  </a:cubicBezTo>
                  <a:cubicBezTo>
                    <a:pt x="12" y="92"/>
                    <a:pt x="13" y="90"/>
                    <a:pt x="15" y="90"/>
                  </a:cubicBezTo>
                  <a:cubicBezTo>
                    <a:pt x="16" y="89"/>
                    <a:pt x="18" y="90"/>
                    <a:pt x="19" y="91"/>
                  </a:cubicBezTo>
                  <a:cubicBezTo>
                    <a:pt x="19" y="92"/>
                    <a:pt x="59" y="181"/>
                    <a:pt x="68" y="197"/>
                  </a:cubicBezTo>
                  <a:cubicBezTo>
                    <a:pt x="77" y="213"/>
                    <a:pt x="97" y="217"/>
                    <a:pt x="111" y="210"/>
                  </a:cubicBezTo>
                  <a:cubicBezTo>
                    <a:pt x="125" y="204"/>
                    <a:pt x="130" y="191"/>
                    <a:pt x="125" y="174"/>
                  </a:cubicBezTo>
                  <a:cubicBezTo>
                    <a:pt x="110" y="132"/>
                    <a:pt x="69" y="48"/>
                    <a:pt x="55" y="23"/>
                  </a:cubicBezTo>
                  <a:cubicBezTo>
                    <a:pt x="48" y="9"/>
                    <a:pt x="34" y="7"/>
                    <a:pt x="25" y="11"/>
                  </a:cubicBezTo>
                  <a:cubicBezTo>
                    <a:pt x="15" y="16"/>
                    <a:pt x="8" y="30"/>
                    <a:pt x="19" y="55"/>
                  </a:cubicBezTo>
                  <a:cubicBezTo>
                    <a:pt x="23" y="63"/>
                    <a:pt x="26" y="71"/>
                    <a:pt x="30" y="80"/>
                  </a:cubicBezTo>
                  <a:cubicBezTo>
                    <a:pt x="49" y="121"/>
                    <a:pt x="68" y="165"/>
                    <a:pt x="85" y="171"/>
                  </a:cubicBezTo>
                  <a:cubicBezTo>
                    <a:pt x="87" y="172"/>
                    <a:pt x="90" y="172"/>
                    <a:pt x="92" y="171"/>
                  </a:cubicBezTo>
                  <a:cubicBezTo>
                    <a:pt x="94" y="170"/>
                    <a:pt x="95" y="169"/>
                    <a:pt x="95" y="167"/>
                  </a:cubicBezTo>
                  <a:cubicBezTo>
                    <a:pt x="101" y="148"/>
                    <a:pt x="72" y="90"/>
                    <a:pt x="60" y="69"/>
                  </a:cubicBezTo>
                  <a:cubicBezTo>
                    <a:pt x="59" y="67"/>
                    <a:pt x="59" y="65"/>
                    <a:pt x="61" y="64"/>
                  </a:cubicBezTo>
                  <a:cubicBezTo>
                    <a:pt x="62" y="64"/>
                    <a:pt x="64" y="64"/>
                    <a:pt x="65" y="66"/>
                  </a:cubicBezTo>
                  <a:cubicBezTo>
                    <a:pt x="67" y="69"/>
                    <a:pt x="109" y="144"/>
                    <a:pt x="101" y="169"/>
                  </a:cubicBezTo>
                  <a:cubicBezTo>
                    <a:pt x="100" y="172"/>
                    <a:pt x="98" y="175"/>
                    <a:pt x="95" y="177"/>
                  </a:cubicBezTo>
                  <a:cubicBezTo>
                    <a:pt x="91" y="178"/>
                    <a:pt x="87" y="178"/>
                    <a:pt x="82" y="177"/>
                  </a:cubicBezTo>
                  <a:cubicBezTo>
                    <a:pt x="63" y="170"/>
                    <a:pt x="44" y="127"/>
                    <a:pt x="24" y="82"/>
                  </a:cubicBezTo>
                  <a:cubicBezTo>
                    <a:pt x="21" y="74"/>
                    <a:pt x="17" y="65"/>
                    <a:pt x="13" y="57"/>
                  </a:cubicBezTo>
                  <a:cubicBezTo>
                    <a:pt x="0" y="29"/>
                    <a:pt x="10" y="12"/>
                    <a:pt x="22" y="6"/>
                  </a:cubicBezTo>
                  <a:cubicBezTo>
                    <a:pt x="34" y="0"/>
                    <a:pt x="51" y="3"/>
                    <a:pt x="61" y="20"/>
                  </a:cubicBezTo>
                  <a:cubicBezTo>
                    <a:pt x="75" y="45"/>
                    <a:pt x="115" y="129"/>
                    <a:pt x="131" y="172"/>
                  </a:cubicBezTo>
                  <a:cubicBezTo>
                    <a:pt x="139" y="196"/>
                    <a:pt x="127" y="210"/>
                    <a:pt x="114" y="216"/>
                  </a:cubicBezTo>
                  <a:cubicBezTo>
                    <a:pt x="109" y="219"/>
                    <a:pt x="103" y="220"/>
                    <a:pt x="97" y="22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2"/>
        <p:cNvGrpSpPr/>
        <p:nvPr/>
      </p:nvGrpSpPr>
      <p:grpSpPr>
        <a:xfrm>
          <a:off x="0" y="0"/>
          <a:ext cx="0" cy="0"/>
          <a:chOff x="0" y="0"/>
          <a:chExt cx="0" cy="0"/>
        </a:xfrm>
      </p:grpSpPr>
      <p:grpSp>
        <p:nvGrpSpPr>
          <p:cNvPr id="273" name="Google Shape;273;p7"/>
          <p:cNvGrpSpPr/>
          <p:nvPr/>
        </p:nvGrpSpPr>
        <p:grpSpPr>
          <a:xfrm>
            <a:off x="8348700" y="4468626"/>
            <a:ext cx="718441" cy="461700"/>
            <a:chOff x="8348700" y="4468626"/>
            <a:chExt cx="718441" cy="461700"/>
          </a:xfrm>
        </p:grpSpPr>
        <p:sp>
          <p:nvSpPr>
            <p:cNvPr id="274" name="Google Shape;274;p7"/>
            <p:cNvSpPr/>
            <p:nvPr/>
          </p:nvSpPr>
          <p:spPr>
            <a:xfrm>
              <a:off x="8348700" y="4468634"/>
              <a:ext cx="465392" cy="461691"/>
            </a:xfrm>
            <a:custGeom>
              <a:avLst/>
              <a:gdLst/>
              <a:ahLst/>
              <a:cxnLst/>
              <a:rect l="l" t="t" r="r" b="b"/>
              <a:pathLst>
                <a:path w="241" h="239" extrusionOk="0">
                  <a:moveTo>
                    <a:pt x="238" y="183"/>
                  </a:moveTo>
                  <a:cubicBezTo>
                    <a:pt x="230" y="176"/>
                    <a:pt x="215" y="164"/>
                    <a:pt x="207" y="156"/>
                  </a:cubicBezTo>
                  <a:cubicBezTo>
                    <a:pt x="206" y="155"/>
                    <a:pt x="207" y="154"/>
                    <a:pt x="208" y="153"/>
                  </a:cubicBezTo>
                  <a:cubicBezTo>
                    <a:pt x="210" y="153"/>
                    <a:pt x="212" y="152"/>
                    <a:pt x="213" y="150"/>
                  </a:cubicBezTo>
                  <a:cubicBezTo>
                    <a:pt x="214" y="150"/>
                    <a:pt x="215" y="149"/>
                    <a:pt x="214" y="147"/>
                  </a:cubicBezTo>
                  <a:cubicBezTo>
                    <a:pt x="213" y="146"/>
                    <a:pt x="213" y="146"/>
                    <a:pt x="212" y="146"/>
                  </a:cubicBezTo>
                  <a:cubicBezTo>
                    <a:pt x="201" y="139"/>
                    <a:pt x="191" y="130"/>
                    <a:pt x="184" y="120"/>
                  </a:cubicBezTo>
                  <a:cubicBezTo>
                    <a:pt x="183" y="119"/>
                    <a:pt x="184" y="117"/>
                    <a:pt x="185" y="117"/>
                  </a:cubicBezTo>
                  <a:cubicBezTo>
                    <a:pt x="188" y="117"/>
                    <a:pt x="190" y="117"/>
                    <a:pt x="192" y="116"/>
                  </a:cubicBezTo>
                  <a:cubicBezTo>
                    <a:pt x="193" y="115"/>
                    <a:pt x="194" y="114"/>
                    <a:pt x="194" y="112"/>
                  </a:cubicBezTo>
                  <a:cubicBezTo>
                    <a:pt x="194" y="111"/>
                    <a:pt x="193" y="110"/>
                    <a:pt x="192" y="109"/>
                  </a:cubicBezTo>
                  <a:cubicBezTo>
                    <a:pt x="192" y="108"/>
                    <a:pt x="191" y="107"/>
                    <a:pt x="190" y="107"/>
                  </a:cubicBezTo>
                  <a:cubicBezTo>
                    <a:pt x="180" y="102"/>
                    <a:pt x="172" y="94"/>
                    <a:pt x="165" y="86"/>
                  </a:cubicBezTo>
                  <a:cubicBezTo>
                    <a:pt x="164" y="85"/>
                    <a:pt x="165" y="83"/>
                    <a:pt x="166" y="83"/>
                  </a:cubicBezTo>
                  <a:cubicBezTo>
                    <a:pt x="167" y="83"/>
                    <a:pt x="168" y="83"/>
                    <a:pt x="169" y="83"/>
                  </a:cubicBezTo>
                  <a:cubicBezTo>
                    <a:pt x="170" y="83"/>
                    <a:pt x="171" y="82"/>
                    <a:pt x="171" y="82"/>
                  </a:cubicBezTo>
                  <a:cubicBezTo>
                    <a:pt x="172" y="81"/>
                    <a:pt x="172" y="80"/>
                    <a:pt x="171" y="79"/>
                  </a:cubicBezTo>
                  <a:cubicBezTo>
                    <a:pt x="152" y="56"/>
                    <a:pt x="129" y="32"/>
                    <a:pt x="121" y="2"/>
                  </a:cubicBezTo>
                  <a:cubicBezTo>
                    <a:pt x="121" y="0"/>
                    <a:pt x="119" y="0"/>
                    <a:pt x="118" y="2"/>
                  </a:cubicBezTo>
                  <a:cubicBezTo>
                    <a:pt x="108" y="29"/>
                    <a:pt x="92" y="56"/>
                    <a:pt x="70" y="79"/>
                  </a:cubicBezTo>
                  <a:cubicBezTo>
                    <a:pt x="69" y="79"/>
                    <a:pt x="68" y="81"/>
                    <a:pt x="70" y="82"/>
                  </a:cubicBezTo>
                  <a:cubicBezTo>
                    <a:pt x="70" y="82"/>
                    <a:pt x="71" y="83"/>
                    <a:pt x="71" y="83"/>
                  </a:cubicBezTo>
                  <a:cubicBezTo>
                    <a:pt x="72" y="83"/>
                    <a:pt x="73" y="83"/>
                    <a:pt x="74" y="83"/>
                  </a:cubicBezTo>
                  <a:cubicBezTo>
                    <a:pt x="76" y="83"/>
                    <a:pt x="76" y="85"/>
                    <a:pt x="76" y="86"/>
                  </a:cubicBezTo>
                  <a:cubicBezTo>
                    <a:pt x="69" y="94"/>
                    <a:pt x="61" y="102"/>
                    <a:pt x="51" y="107"/>
                  </a:cubicBezTo>
                  <a:cubicBezTo>
                    <a:pt x="50" y="107"/>
                    <a:pt x="49" y="108"/>
                    <a:pt x="48" y="109"/>
                  </a:cubicBezTo>
                  <a:cubicBezTo>
                    <a:pt x="47" y="110"/>
                    <a:pt x="47" y="111"/>
                    <a:pt x="47" y="112"/>
                  </a:cubicBezTo>
                  <a:cubicBezTo>
                    <a:pt x="47" y="114"/>
                    <a:pt x="48" y="115"/>
                    <a:pt x="49" y="116"/>
                  </a:cubicBezTo>
                  <a:cubicBezTo>
                    <a:pt x="51" y="117"/>
                    <a:pt x="53" y="117"/>
                    <a:pt x="55" y="117"/>
                  </a:cubicBezTo>
                  <a:cubicBezTo>
                    <a:pt x="57" y="117"/>
                    <a:pt x="57" y="119"/>
                    <a:pt x="57" y="120"/>
                  </a:cubicBezTo>
                  <a:cubicBezTo>
                    <a:pt x="49" y="130"/>
                    <a:pt x="40" y="139"/>
                    <a:pt x="29" y="146"/>
                  </a:cubicBezTo>
                  <a:cubicBezTo>
                    <a:pt x="28" y="146"/>
                    <a:pt x="27" y="146"/>
                    <a:pt x="27" y="147"/>
                  </a:cubicBezTo>
                  <a:cubicBezTo>
                    <a:pt x="26" y="149"/>
                    <a:pt x="27" y="150"/>
                    <a:pt x="28" y="150"/>
                  </a:cubicBezTo>
                  <a:cubicBezTo>
                    <a:pt x="29" y="152"/>
                    <a:pt x="31" y="153"/>
                    <a:pt x="33" y="153"/>
                  </a:cubicBezTo>
                  <a:cubicBezTo>
                    <a:pt x="34" y="154"/>
                    <a:pt x="34" y="155"/>
                    <a:pt x="33" y="156"/>
                  </a:cubicBezTo>
                  <a:cubicBezTo>
                    <a:pt x="26" y="164"/>
                    <a:pt x="11" y="176"/>
                    <a:pt x="3" y="182"/>
                  </a:cubicBezTo>
                  <a:cubicBezTo>
                    <a:pt x="0" y="185"/>
                    <a:pt x="0" y="190"/>
                    <a:pt x="3" y="192"/>
                  </a:cubicBezTo>
                  <a:cubicBezTo>
                    <a:pt x="16" y="205"/>
                    <a:pt x="53" y="234"/>
                    <a:pt x="95" y="237"/>
                  </a:cubicBezTo>
                  <a:cubicBezTo>
                    <a:pt x="95" y="238"/>
                    <a:pt x="95" y="238"/>
                    <a:pt x="96" y="238"/>
                  </a:cubicBezTo>
                  <a:cubicBezTo>
                    <a:pt x="96" y="238"/>
                    <a:pt x="96" y="238"/>
                    <a:pt x="96" y="238"/>
                  </a:cubicBezTo>
                  <a:cubicBezTo>
                    <a:pt x="105" y="238"/>
                    <a:pt x="114" y="239"/>
                    <a:pt x="123" y="239"/>
                  </a:cubicBezTo>
                  <a:cubicBezTo>
                    <a:pt x="177" y="239"/>
                    <a:pt x="222" y="205"/>
                    <a:pt x="238" y="192"/>
                  </a:cubicBezTo>
                  <a:cubicBezTo>
                    <a:pt x="241" y="189"/>
                    <a:pt x="241" y="185"/>
                    <a:pt x="238" y="183"/>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7"/>
            <p:cNvSpPr/>
            <p:nvPr/>
          </p:nvSpPr>
          <p:spPr>
            <a:xfrm>
              <a:off x="8601750" y="4468626"/>
              <a:ext cx="465391" cy="461691"/>
            </a:xfrm>
            <a:custGeom>
              <a:avLst/>
              <a:gdLst/>
              <a:ahLst/>
              <a:cxnLst/>
              <a:rect l="l" t="t" r="r" b="b"/>
              <a:pathLst>
                <a:path w="240" h="239" extrusionOk="0">
                  <a:moveTo>
                    <a:pt x="237" y="183"/>
                  </a:moveTo>
                  <a:cubicBezTo>
                    <a:pt x="229" y="176"/>
                    <a:pt x="214" y="164"/>
                    <a:pt x="207" y="156"/>
                  </a:cubicBezTo>
                  <a:cubicBezTo>
                    <a:pt x="206" y="155"/>
                    <a:pt x="206" y="154"/>
                    <a:pt x="208" y="153"/>
                  </a:cubicBezTo>
                  <a:cubicBezTo>
                    <a:pt x="209" y="153"/>
                    <a:pt x="211" y="152"/>
                    <a:pt x="213" y="150"/>
                  </a:cubicBezTo>
                  <a:cubicBezTo>
                    <a:pt x="213" y="150"/>
                    <a:pt x="214" y="149"/>
                    <a:pt x="213" y="147"/>
                  </a:cubicBezTo>
                  <a:cubicBezTo>
                    <a:pt x="213" y="147"/>
                    <a:pt x="212" y="146"/>
                    <a:pt x="212" y="146"/>
                  </a:cubicBezTo>
                  <a:cubicBezTo>
                    <a:pt x="201" y="139"/>
                    <a:pt x="191" y="130"/>
                    <a:pt x="184" y="120"/>
                  </a:cubicBezTo>
                  <a:cubicBezTo>
                    <a:pt x="183" y="119"/>
                    <a:pt x="184" y="117"/>
                    <a:pt x="185" y="117"/>
                  </a:cubicBezTo>
                  <a:cubicBezTo>
                    <a:pt x="187" y="117"/>
                    <a:pt x="190" y="117"/>
                    <a:pt x="191" y="116"/>
                  </a:cubicBezTo>
                  <a:cubicBezTo>
                    <a:pt x="192" y="115"/>
                    <a:pt x="193" y="114"/>
                    <a:pt x="193" y="112"/>
                  </a:cubicBezTo>
                  <a:cubicBezTo>
                    <a:pt x="194" y="111"/>
                    <a:pt x="193" y="110"/>
                    <a:pt x="192" y="109"/>
                  </a:cubicBezTo>
                  <a:cubicBezTo>
                    <a:pt x="191" y="108"/>
                    <a:pt x="191" y="107"/>
                    <a:pt x="190" y="107"/>
                  </a:cubicBezTo>
                  <a:cubicBezTo>
                    <a:pt x="180" y="102"/>
                    <a:pt x="172" y="94"/>
                    <a:pt x="165" y="86"/>
                  </a:cubicBezTo>
                  <a:cubicBezTo>
                    <a:pt x="164" y="85"/>
                    <a:pt x="165" y="83"/>
                    <a:pt x="166" y="83"/>
                  </a:cubicBezTo>
                  <a:cubicBezTo>
                    <a:pt x="167" y="83"/>
                    <a:pt x="168" y="83"/>
                    <a:pt x="169" y="83"/>
                  </a:cubicBezTo>
                  <a:cubicBezTo>
                    <a:pt x="170" y="83"/>
                    <a:pt x="170" y="82"/>
                    <a:pt x="171" y="82"/>
                  </a:cubicBezTo>
                  <a:cubicBezTo>
                    <a:pt x="172" y="81"/>
                    <a:pt x="171" y="80"/>
                    <a:pt x="170" y="79"/>
                  </a:cubicBezTo>
                  <a:cubicBezTo>
                    <a:pt x="151" y="56"/>
                    <a:pt x="129" y="32"/>
                    <a:pt x="121" y="2"/>
                  </a:cubicBezTo>
                  <a:cubicBezTo>
                    <a:pt x="120" y="0"/>
                    <a:pt x="118" y="0"/>
                    <a:pt x="118" y="2"/>
                  </a:cubicBezTo>
                  <a:cubicBezTo>
                    <a:pt x="107" y="29"/>
                    <a:pt x="92" y="56"/>
                    <a:pt x="69" y="79"/>
                  </a:cubicBezTo>
                  <a:cubicBezTo>
                    <a:pt x="69" y="80"/>
                    <a:pt x="68" y="81"/>
                    <a:pt x="69" y="82"/>
                  </a:cubicBezTo>
                  <a:cubicBezTo>
                    <a:pt x="70" y="82"/>
                    <a:pt x="70" y="83"/>
                    <a:pt x="71" y="83"/>
                  </a:cubicBezTo>
                  <a:cubicBezTo>
                    <a:pt x="72" y="83"/>
                    <a:pt x="73" y="83"/>
                    <a:pt x="74" y="83"/>
                  </a:cubicBezTo>
                  <a:cubicBezTo>
                    <a:pt x="75" y="83"/>
                    <a:pt x="76" y="85"/>
                    <a:pt x="75" y="86"/>
                  </a:cubicBezTo>
                  <a:cubicBezTo>
                    <a:pt x="68" y="94"/>
                    <a:pt x="60" y="102"/>
                    <a:pt x="50" y="107"/>
                  </a:cubicBezTo>
                  <a:cubicBezTo>
                    <a:pt x="49" y="107"/>
                    <a:pt x="48" y="108"/>
                    <a:pt x="48" y="109"/>
                  </a:cubicBezTo>
                  <a:cubicBezTo>
                    <a:pt x="47" y="110"/>
                    <a:pt x="46" y="111"/>
                    <a:pt x="46" y="112"/>
                  </a:cubicBezTo>
                  <a:cubicBezTo>
                    <a:pt x="46" y="114"/>
                    <a:pt x="47" y="115"/>
                    <a:pt x="48" y="116"/>
                  </a:cubicBezTo>
                  <a:cubicBezTo>
                    <a:pt x="50" y="117"/>
                    <a:pt x="53" y="117"/>
                    <a:pt x="55" y="117"/>
                  </a:cubicBezTo>
                  <a:cubicBezTo>
                    <a:pt x="56" y="117"/>
                    <a:pt x="57" y="119"/>
                    <a:pt x="56" y="120"/>
                  </a:cubicBezTo>
                  <a:cubicBezTo>
                    <a:pt x="49" y="130"/>
                    <a:pt x="39" y="139"/>
                    <a:pt x="28" y="146"/>
                  </a:cubicBezTo>
                  <a:cubicBezTo>
                    <a:pt x="27" y="146"/>
                    <a:pt x="27" y="147"/>
                    <a:pt x="27" y="147"/>
                  </a:cubicBezTo>
                  <a:cubicBezTo>
                    <a:pt x="26" y="149"/>
                    <a:pt x="26" y="150"/>
                    <a:pt x="27" y="150"/>
                  </a:cubicBezTo>
                  <a:cubicBezTo>
                    <a:pt x="29" y="152"/>
                    <a:pt x="30" y="153"/>
                    <a:pt x="32" y="153"/>
                  </a:cubicBezTo>
                  <a:cubicBezTo>
                    <a:pt x="33" y="154"/>
                    <a:pt x="34" y="155"/>
                    <a:pt x="33" y="156"/>
                  </a:cubicBezTo>
                  <a:cubicBezTo>
                    <a:pt x="25" y="164"/>
                    <a:pt x="11" y="176"/>
                    <a:pt x="3" y="182"/>
                  </a:cubicBezTo>
                  <a:cubicBezTo>
                    <a:pt x="0" y="185"/>
                    <a:pt x="0" y="190"/>
                    <a:pt x="3" y="192"/>
                  </a:cubicBezTo>
                  <a:cubicBezTo>
                    <a:pt x="16" y="205"/>
                    <a:pt x="52" y="234"/>
                    <a:pt x="94" y="238"/>
                  </a:cubicBezTo>
                  <a:cubicBezTo>
                    <a:pt x="95" y="238"/>
                    <a:pt x="95" y="238"/>
                    <a:pt x="95" y="238"/>
                  </a:cubicBezTo>
                  <a:cubicBezTo>
                    <a:pt x="96" y="238"/>
                    <a:pt x="96" y="238"/>
                    <a:pt x="96" y="238"/>
                  </a:cubicBezTo>
                  <a:cubicBezTo>
                    <a:pt x="104" y="238"/>
                    <a:pt x="113" y="239"/>
                    <a:pt x="122" y="239"/>
                  </a:cubicBezTo>
                  <a:cubicBezTo>
                    <a:pt x="176" y="239"/>
                    <a:pt x="222" y="205"/>
                    <a:pt x="237" y="192"/>
                  </a:cubicBezTo>
                  <a:cubicBezTo>
                    <a:pt x="240" y="189"/>
                    <a:pt x="240" y="185"/>
                    <a:pt x="237" y="1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76" name="Google Shape;276;p7"/>
          <p:cNvSpPr/>
          <p:nvPr/>
        </p:nvSpPr>
        <p:spPr>
          <a:xfrm>
            <a:off x="-70600" y="4727025"/>
            <a:ext cx="9285203" cy="424625"/>
          </a:xfrm>
          <a:custGeom>
            <a:avLst/>
            <a:gdLst/>
            <a:ahLst/>
            <a:cxnLst/>
            <a:rect l="l" t="t" r="r" b="b"/>
            <a:pathLst>
              <a:path w="4307" h="630" extrusionOk="0">
                <a:moveTo>
                  <a:pt x="0" y="2"/>
                </a:moveTo>
                <a:cubicBezTo>
                  <a:pt x="0" y="630"/>
                  <a:pt x="0" y="630"/>
                  <a:pt x="0" y="630"/>
                </a:cubicBezTo>
                <a:cubicBezTo>
                  <a:pt x="4307" y="630"/>
                  <a:pt x="4307" y="630"/>
                  <a:pt x="4307" y="630"/>
                </a:cubicBezTo>
                <a:cubicBezTo>
                  <a:pt x="4307" y="125"/>
                  <a:pt x="4307" y="125"/>
                  <a:pt x="4307" y="125"/>
                </a:cubicBezTo>
                <a:cubicBezTo>
                  <a:pt x="4307" y="108"/>
                  <a:pt x="3901" y="111"/>
                  <a:pt x="3883" y="111"/>
                </a:cubicBezTo>
                <a:cubicBezTo>
                  <a:pt x="3450" y="111"/>
                  <a:pt x="3017" y="111"/>
                  <a:pt x="2585" y="103"/>
                </a:cubicBezTo>
                <a:cubicBezTo>
                  <a:pt x="2106" y="93"/>
                  <a:pt x="1629" y="83"/>
                  <a:pt x="1154" y="51"/>
                </a:cubicBezTo>
                <a:cubicBezTo>
                  <a:pt x="860" y="31"/>
                  <a:pt x="567" y="4"/>
                  <a:pt x="270" y="2"/>
                </a:cubicBezTo>
                <a:cubicBezTo>
                  <a:pt x="180" y="1"/>
                  <a:pt x="90" y="0"/>
                  <a:pt x="0" y="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77" name="Google Shape;277;p7"/>
          <p:cNvGrpSpPr/>
          <p:nvPr/>
        </p:nvGrpSpPr>
        <p:grpSpPr>
          <a:xfrm>
            <a:off x="-631749" y="1071225"/>
            <a:ext cx="10207550" cy="3261762"/>
            <a:chOff x="-631749" y="1071225"/>
            <a:chExt cx="10207550" cy="3261762"/>
          </a:xfrm>
        </p:grpSpPr>
        <p:sp>
          <p:nvSpPr>
            <p:cNvPr id="278" name="Google Shape;278;p7"/>
            <p:cNvSpPr/>
            <p:nvPr/>
          </p:nvSpPr>
          <p:spPr>
            <a:xfrm>
              <a:off x="-631749" y="2076700"/>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7"/>
            <p:cNvSpPr/>
            <p:nvPr/>
          </p:nvSpPr>
          <p:spPr>
            <a:xfrm>
              <a:off x="8531576" y="400761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7"/>
            <p:cNvSpPr/>
            <p:nvPr/>
          </p:nvSpPr>
          <p:spPr>
            <a:xfrm flipH="1">
              <a:off x="8136150" y="1071225"/>
              <a:ext cx="1211261" cy="3774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81" name="Google Shape;281;p7"/>
          <p:cNvGrpSpPr/>
          <p:nvPr/>
        </p:nvGrpSpPr>
        <p:grpSpPr>
          <a:xfrm>
            <a:off x="78615" y="69812"/>
            <a:ext cx="8959625" cy="4111530"/>
            <a:chOff x="78615" y="69812"/>
            <a:chExt cx="8959625" cy="4111530"/>
          </a:xfrm>
        </p:grpSpPr>
        <p:sp>
          <p:nvSpPr>
            <p:cNvPr id="282" name="Google Shape;282;p7"/>
            <p:cNvSpPr/>
            <p:nvPr/>
          </p:nvSpPr>
          <p:spPr>
            <a:xfrm>
              <a:off x="405538" y="3834007"/>
              <a:ext cx="126300" cy="100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283" name="Google Shape;283;p7"/>
            <p:cNvSpPr/>
            <p:nvPr/>
          </p:nvSpPr>
          <p:spPr>
            <a:xfrm>
              <a:off x="7962427" y="457657"/>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7"/>
            <p:cNvSpPr/>
            <p:nvPr/>
          </p:nvSpPr>
          <p:spPr>
            <a:xfrm>
              <a:off x="8041735" y="34436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7"/>
            <p:cNvSpPr/>
            <p:nvPr/>
          </p:nvSpPr>
          <p:spPr>
            <a:xfrm>
              <a:off x="7803793" y="181870"/>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7"/>
            <p:cNvSpPr/>
            <p:nvPr/>
          </p:nvSpPr>
          <p:spPr>
            <a:xfrm>
              <a:off x="438220" y="990828"/>
              <a:ext cx="177504" cy="151060"/>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7"/>
            <p:cNvSpPr/>
            <p:nvPr/>
          </p:nvSpPr>
          <p:spPr>
            <a:xfrm>
              <a:off x="78615" y="756684"/>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7"/>
            <p:cNvSpPr/>
            <p:nvPr/>
          </p:nvSpPr>
          <p:spPr>
            <a:xfrm>
              <a:off x="199029" y="4007622"/>
              <a:ext cx="215271" cy="173719"/>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7"/>
            <p:cNvSpPr/>
            <p:nvPr/>
          </p:nvSpPr>
          <p:spPr>
            <a:xfrm>
              <a:off x="8906056" y="2938328"/>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7"/>
            <p:cNvSpPr/>
            <p:nvPr/>
          </p:nvSpPr>
          <p:spPr>
            <a:xfrm>
              <a:off x="290108" y="1221196"/>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7"/>
            <p:cNvSpPr/>
            <p:nvPr/>
          </p:nvSpPr>
          <p:spPr>
            <a:xfrm>
              <a:off x="8675678" y="3036517"/>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7"/>
            <p:cNvSpPr/>
            <p:nvPr/>
          </p:nvSpPr>
          <p:spPr>
            <a:xfrm>
              <a:off x="8807867" y="2684705"/>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7"/>
            <p:cNvSpPr/>
            <p:nvPr/>
          </p:nvSpPr>
          <p:spPr>
            <a:xfrm>
              <a:off x="8675678" y="174063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7"/>
            <p:cNvSpPr/>
            <p:nvPr/>
          </p:nvSpPr>
          <p:spPr>
            <a:xfrm>
              <a:off x="2370777" y="351919"/>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7"/>
            <p:cNvSpPr/>
            <p:nvPr/>
          </p:nvSpPr>
          <p:spPr>
            <a:xfrm>
              <a:off x="2048785" y="6981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7"/>
            <p:cNvSpPr/>
            <p:nvPr/>
          </p:nvSpPr>
          <p:spPr>
            <a:xfrm>
              <a:off x="1773543" y="149120"/>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7" name="Google Shape;297;p7"/>
          <p:cNvGrpSpPr/>
          <p:nvPr/>
        </p:nvGrpSpPr>
        <p:grpSpPr>
          <a:xfrm>
            <a:off x="302529" y="4218213"/>
            <a:ext cx="1339373" cy="660370"/>
            <a:chOff x="302529" y="4218213"/>
            <a:chExt cx="1339373" cy="660370"/>
          </a:xfrm>
        </p:grpSpPr>
        <p:grpSp>
          <p:nvGrpSpPr>
            <p:cNvPr id="298" name="Google Shape;298;p7"/>
            <p:cNvGrpSpPr/>
            <p:nvPr/>
          </p:nvGrpSpPr>
          <p:grpSpPr>
            <a:xfrm flipH="1">
              <a:off x="1267893" y="4467176"/>
              <a:ext cx="374009" cy="353658"/>
              <a:chOff x="3533104" y="3918551"/>
              <a:chExt cx="374009" cy="353658"/>
            </a:xfrm>
          </p:grpSpPr>
          <p:sp>
            <p:nvSpPr>
              <p:cNvPr id="299" name="Google Shape;299;p7"/>
              <p:cNvSpPr/>
              <p:nvPr/>
            </p:nvSpPr>
            <p:spPr>
              <a:xfrm>
                <a:off x="3745928" y="4147020"/>
                <a:ext cx="10955" cy="125189"/>
              </a:xfrm>
              <a:custGeom>
                <a:avLst/>
                <a:gdLst/>
                <a:ahLst/>
                <a:cxnLst/>
                <a:rect l="l" t="t" r="r" b="b"/>
                <a:pathLst>
                  <a:path w="4" h="50" extrusionOk="0">
                    <a:moveTo>
                      <a:pt x="2" y="50"/>
                    </a:moveTo>
                    <a:cubicBezTo>
                      <a:pt x="2" y="50"/>
                      <a:pt x="2" y="50"/>
                      <a:pt x="2" y="50"/>
                    </a:cubicBezTo>
                    <a:cubicBezTo>
                      <a:pt x="1" y="50"/>
                      <a:pt x="0" y="49"/>
                      <a:pt x="0" y="48"/>
                    </a:cubicBezTo>
                    <a:cubicBezTo>
                      <a:pt x="0" y="2"/>
                      <a:pt x="0" y="2"/>
                      <a:pt x="0" y="2"/>
                    </a:cubicBezTo>
                    <a:cubicBezTo>
                      <a:pt x="0" y="1"/>
                      <a:pt x="1" y="0"/>
                      <a:pt x="2" y="0"/>
                    </a:cubicBezTo>
                    <a:cubicBezTo>
                      <a:pt x="2" y="0"/>
                      <a:pt x="2" y="0"/>
                      <a:pt x="2" y="0"/>
                    </a:cubicBezTo>
                    <a:cubicBezTo>
                      <a:pt x="3" y="0"/>
                      <a:pt x="4" y="1"/>
                      <a:pt x="4" y="2"/>
                    </a:cubicBezTo>
                    <a:cubicBezTo>
                      <a:pt x="4" y="48"/>
                      <a:pt x="4" y="48"/>
                      <a:pt x="4" y="48"/>
                    </a:cubicBezTo>
                    <a:cubicBezTo>
                      <a:pt x="4" y="49"/>
                      <a:pt x="3" y="50"/>
                      <a:pt x="2" y="5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7"/>
              <p:cNvSpPr/>
              <p:nvPr/>
            </p:nvSpPr>
            <p:spPr>
              <a:xfrm>
                <a:off x="3745928" y="4161103"/>
                <a:ext cx="45382" cy="61030"/>
              </a:xfrm>
              <a:custGeom>
                <a:avLst/>
                <a:gdLst/>
                <a:ahLst/>
                <a:cxnLst/>
                <a:rect l="l" t="t" r="r" b="b"/>
                <a:pathLst>
                  <a:path w="18" h="24" extrusionOk="0">
                    <a:moveTo>
                      <a:pt x="1" y="24"/>
                    </a:moveTo>
                    <a:cubicBezTo>
                      <a:pt x="1" y="24"/>
                      <a:pt x="1" y="24"/>
                      <a:pt x="1" y="24"/>
                    </a:cubicBezTo>
                    <a:cubicBezTo>
                      <a:pt x="0" y="23"/>
                      <a:pt x="0" y="23"/>
                      <a:pt x="0" y="22"/>
                    </a:cubicBezTo>
                    <a:cubicBezTo>
                      <a:pt x="16" y="0"/>
                      <a:pt x="16" y="0"/>
                      <a:pt x="16" y="0"/>
                    </a:cubicBezTo>
                    <a:cubicBezTo>
                      <a:pt x="16" y="0"/>
                      <a:pt x="17" y="0"/>
                      <a:pt x="17" y="0"/>
                    </a:cubicBezTo>
                    <a:cubicBezTo>
                      <a:pt x="17" y="0"/>
                      <a:pt x="17" y="0"/>
                      <a:pt x="17" y="0"/>
                    </a:cubicBezTo>
                    <a:cubicBezTo>
                      <a:pt x="18" y="0"/>
                      <a:pt x="18" y="1"/>
                      <a:pt x="18" y="2"/>
                    </a:cubicBezTo>
                    <a:cubicBezTo>
                      <a:pt x="2" y="24"/>
                      <a:pt x="2" y="24"/>
                      <a:pt x="2" y="24"/>
                    </a:cubicBezTo>
                    <a:cubicBezTo>
                      <a:pt x="2" y="24"/>
                      <a:pt x="1" y="24"/>
                      <a:pt x="1" y="2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7"/>
              <p:cNvSpPr/>
              <p:nvPr/>
            </p:nvSpPr>
            <p:spPr>
              <a:xfrm>
                <a:off x="3724020" y="4172058"/>
                <a:ext cx="32863" cy="67290"/>
              </a:xfrm>
              <a:custGeom>
                <a:avLst/>
                <a:gdLst/>
                <a:ahLst/>
                <a:cxnLst/>
                <a:rect l="l" t="t" r="r" b="b"/>
                <a:pathLst>
                  <a:path w="13" h="27" extrusionOk="0">
                    <a:moveTo>
                      <a:pt x="12" y="27"/>
                    </a:moveTo>
                    <a:cubicBezTo>
                      <a:pt x="12" y="27"/>
                      <a:pt x="12" y="27"/>
                      <a:pt x="12" y="27"/>
                    </a:cubicBezTo>
                    <a:cubicBezTo>
                      <a:pt x="11" y="27"/>
                      <a:pt x="10" y="27"/>
                      <a:pt x="10" y="26"/>
                    </a:cubicBezTo>
                    <a:cubicBezTo>
                      <a:pt x="0" y="1"/>
                      <a:pt x="0" y="1"/>
                      <a:pt x="0" y="1"/>
                    </a:cubicBezTo>
                    <a:cubicBezTo>
                      <a:pt x="0" y="1"/>
                      <a:pt x="0" y="0"/>
                      <a:pt x="1" y="0"/>
                    </a:cubicBezTo>
                    <a:cubicBezTo>
                      <a:pt x="1" y="0"/>
                      <a:pt x="1" y="0"/>
                      <a:pt x="1" y="0"/>
                    </a:cubicBezTo>
                    <a:cubicBezTo>
                      <a:pt x="1" y="0"/>
                      <a:pt x="2" y="0"/>
                      <a:pt x="2" y="1"/>
                    </a:cubicBezTo>
                    <a:cubicBezTo>
                      <a:pt x="12" y="25"/>
                      <a:pt x="12" y="25"/>
                      <a:pt x="12" y="25"/>
                    </a:cubicBezTo>
                    <a:cubicBezTo>
                      <a:pt x="13" y="26"/>
                      <a:pt x="12" y="27"/>
                      <a:pt x="12" y="2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2" name="Google Shape;302;p7"/>
              <p:cNvSpPr/>
              <p:nvPr/>
            </p:nvSpPr>
            <p:spPr>
              <a:xfrm>
                <a:off x="3561272" y="3934199"/>
                <a:ext cx="345841" cy="247248"/>
              </a:xfrm>
              <a:custGeom>
                <a:avLst/>
                <a:gdLst/>
                <a:ahLst/>
                <a:cxnLst/>
                <a:rect l="l" t="t" r="r" b="b"/>
                <a:pathLst>
                  <a:path w="138" h="99" extrusionOk="0">
                    <a:moveTo>
                      <a:pt x="138" y="69"/>
                    </a:moveTo>
                    <a:cubicBezTo>
                      <a:pt x="138" y="96"/>
                      <a:pt x="99" y="99"/>
                      <a:pt x="69" y="99"/>
                    </a:cubicBezTo>
                    <a:cubicBezTo>
                      <a:pt x="37" y="99"/>
                      <a:pt x="0" y="95"/>
                      <a:pt x="13" y="50"/>
                    </a:cubicBezTo>
                    <a:cubicBezTo>
                      <a:pt x="21" y="23"/>
                      <a:pt x="38" y="0"/>
                      <a:pt x="69" y="0"/>
                    </a:cubicBezTo>
                    <a:cubicBezTo>
                      <a:pt x="99" y="0"/>
                      <a:pt x="138" y="42"/>
                      <a:pt x="138"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7"/>
              <p:cNvSpPr/>
              <p:nvPr/>
            </p:nvSpPr>
            <p:spPr>
              <a:xfrm>
                <a:off x="3533104" y="3918551"/>
                <a:ext cx="345841" cy="248813"/>
              </a:xfrm>
              <a:custGeom>
                <a:avLst/>
                <a:gdLst/>
                <a:ahLst/>
                <a:cxnLst/>
                <a:rect l="l" t="t" r="r" b="b"/>
                <a:pathLst>
                  <a:path w="138" h="99" extrusionOk="0">
                    <a:moveTo>
                      <a:pt x="138" y="69"/>
                    </a:moveTo>
                    <a:cubicBezTo>
                      <a:pt x="138" y="96"/>
                      <a:pt x="99" y="99"/>
                      <a:pt x="68" y="99"/>
                    </a:cubicBezTo>
                    <a:cubicBezTo>
                      <a:pt x="36" y="99"/>
                      <a:pt x="0" y="95"/>
                      <a:pt x="13" y="49"/>
                    </a:cubicBezTo>
                    <a:cubicBezTo>
                      <a:pt x="20" y="23"/>
                      <a:pt x="38" y="0"/>
                      <a:pt x="68" y="0"/>
                    </a:cubicBezTo>
                    <a:cubicBezTo>
                      <a:pt x="99" y="0"/>
                      <a:pt x="138" y="41"/>
                      <a:pt x="138"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4" name="Google Shape;304;p7"/>
            <p:cNvGrpSpPr/>
            <p:nvPr/>
          </p:nvGrpSpPr>
          <p:grpSpPr>
            <a:xfrm flipH="1">
              <a:off x="302529" y="4218213"/>
              <a:ext cx="906067" cy="660370"/>
              <a:chOff x="4487685" y="3503863"/>
              <a:chExt cx="906067" cy="660370"/>
            </a:xfrm>
          </p:grpSpPr>
          <p:sp>
            <p:nvSpPr>
              <p:cNvPr id="305" name="Google Shape;305;p7"/>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7"/>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7"/>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7"/>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7"/>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7"/>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7"/>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7"/>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7"/>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14" name="Google Shape;314;p7"/>
          <p:cNvGrpSpPr/>
          <p:nvPr/>
        </p:nvGrpSpPr>
        <p:grpSpPr>
          <a:xfrm flipH="1">
            <a:off x="246824" y="4825828"/>
            <a:ext cx="8262792" cy="317661"/>
            <a:chOff x="-9964787" y="1119624"/>
            <a:chExt cx="13896388" cy="727247"/>
          </a:xfrm>
        </p:grpSpPr>
        <p:sp>
          <p:nvSpPr>
            <p:cNvPr id="315" name="Google Shape;315;p7"/>
            <p:cNvSpPr/>
            <p:nvPr/>
          </p:nvSpPr>
          <p:spPr>
            <a:xfrm>
              <a:off x="-3530325" y="1621061"/>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7"/>
            <p:cNvSpPr/>
            <p:nvPr/>
          </p:nvSpPr>
          <p:spPr>
            <a:xfrm>
              <a:off x="-3396944" y="1430521"/>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7"/>
            <p:cNvSpPr/>
            <p:nvPr/>
          </p:nvSpPr>
          <p:spPr>
            <a:xfrm>
              <a:off x="-4849545" y="1433996"/>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7"/>
            <p:cNvSpPr/>
            <p:nvPr/>
          </p:nvSpPr>
          <p:spPr>
            <a:xfrm rot="10800000" flipH="1">
              <a:off x="-9605157" y="1119624"/>
              <a:ext cx="279474" cy="25406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7"/>
            <p:cNvSpPr/>
            <p:nvPr/>
          </p:nvSpPr>
          <p:spPr>
            <a:xfrm>
              <a:off x="3295957" y="1621729"/>
              <a:ext cx="266776" cy="215294"/>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7"/>
            <p:cNvSpPr/>
            <p:nvPr/>
          </p:nvSpPr>
          <p:spPr>
            <a:xfrm>
              <a:off x="2569938" y="1510247"/>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7"/>
            <p:cNvSpPr/>
            <p:nvPr/>
          </p:nvSpPr>
          <p:spPr>
            <a:xfrm>
              <a:off x="-9964787" y="1386381"/>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7"/>
            <p:cNvSpPr/>
            <p:nvPr/>
          </p:nvSpPr>
          <p:spPr>
            <a:xfrm>
              <a:off x="2182488" y="1675382"/>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7"/>
            <p:cNvSpPr/>
            <p:nvPr/>
          </p:nvSpPr>
          <p:spPr>
            <a:xfrm>
              <a:off x="1652324" y="1339364"/>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7"/>
            <p:cNvSpPr/>
            <p:nvPr/>
          </p:nvSpPr>
          <p:spPr>
            <a:xfrm>
              <a:off x="3709293" y="1324829"/>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5" name="Google Shape;325;p7"/>
          <p:cNvGrpSpPr/>
          <p:nvPr/>
        </p:nvGrpSpPr>
        <p:grpSpPr>
          <a:xfrm rot="1314835">
            <a:off x="4687942" y="4643670"/>
            <a:ext cx="695797" cy="424624"/>
            <a:chOff x="5462187" y="3880727"/>
            <a:chExt cx="897307" cy="771350"/>
          </a:xfrm>
        </p:grpSpPr>
        <p:sp>
          <p:nvSpPr>
            <p:cNvPr id="326" name="Google Shape;326;p7"/>
            <p:cNvSpPr/>
            <p:nvPr/>
          </p:nvSpPr>
          <p:spPr>
            <a:xfrm>
              <a:off x="5462187" y="3880727"/>
              <a:ext cx="897307" cy="771350"/>
            </a:xfrm>
            <a:custGeom>
              <a:avLst/>
              <a:gdLst/>
              <a:ahLst/>
              <a:cxnLst/>
              <a:rect l="l" t="t" r="r" b="b"/>
              <a:pathLst>
                <a:path w="316" h="272" extrusionOk="0">
                  <a:moveTo>
                    <a:pt x="279" y="168"/>
                  </a:moveTo>
                  <a:cubicBezTo>
                    <a:pt x="316" y="92"/>
                    <a:pt x="300" y="41"/>
                    <a:pt x="269" y="23"/>
                  </a:cubicBezTo>
                  <a:cubicBezTo>
                    <a:pt x="239" y="6"/>
                    <a:pt x="213" y="0"/>
                    <a:pt x="193" y="16"/>
                  </a:cubicBezTo>
                  <a:cubicBezTo>
                    <a:pt x="178" y="28"/>
                    <a:pt x="179" y="39"/>
                    <a:pt x="151" y="26"/>
                  </a:cubicBezTo>
                  <a:cubicBezTo>
                    <a:pt x="123" y="12"/>
                    <a:pt x="77" y="11"/>
                    <a:pt x="44" y="69"/>
                  </a:cubicBezTo>
                  <a:cubicBezTo>
                    <a:pt x="10" y="126"/>
                    <a:pt x="0" y="222"/>
                    <a:pt x="84" y="247"/>
                  </a:cubicBezTo>
                  <a:cubicBezTo>
                    <a:pt x="168" y="272"/>
                    <a:pt x="243" y="243"/>
                    <a:pt x="279" y="168"/>
                  </a:cubicBezTo>
                  <a:close/>
                  <a:moveTo>
                    <a:pt x="199" y="46"/>
                  </a:moveTo>
                  <a:cubicBezTo>
                    <a:pt x="225" y="32"/>
                    <a:pt x="239" y="48"/>
                    <a:pt x="237" y="63"/>
                  </a:cubicBezTo>
                  <a:cubicBezTo>
                    <a:pt x="236" y="73"/>
                    <a:pt x="235" y="87"/>
                    <a:pt x="207" y="86"/>
                  </a:cubicBezTo>
                  <a:cubicBezTo>
                    <a:pt x="178" y="85"/>
                    <a:pt x="173" y="59"/>
                    <a:pt x="199" y="46"/>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7"/>
            <p:cNvSpPr/>
            <p:nvPr/>
          </p:nvSpPr>
          <p:spPr>
            <a:xfrm>
              <a:off x="6043604" y="4137080"/>
              <a:ext cx="226616" cy="219731"/>
            </a:xfrm>
            <a:custGeom>
              <a:avLst/>
              <a:gdLst/>
              <a:ahLst/>
              <a:cxnLst/>
              <a:rect l="l" t="t" r="r" b="b"/>
              <a:pathLst>
                <a:path w="80" h="78" extrusionOk="0">
                  <a:moveTo>
                    <a:pt x="43" y="11"/>
                  </a:moveTo>
                  <a:cubicBezTo>
                    <a:pt x="50" y="11"/>
                    <a:pt x="41" y="0"/>
                    <a:pt x="56" y="1"/>
                  </a:cubicBezTo>
                  <a:cubicBezTo>
                    <a:pt x="71" y="2"/>
                    <a:pt x="80" y="31"/>
                    <a:pt x="68" y="36"/>
                  </a:cubicBezTo>
                  <a:cubicBezTo>
                    <a:pt x="56" y="42"/>
                    <a:pt x="56" y="43"/>
                    <a:pt x="55" y="55"/>
                  </a:cubicBezTo>
                  <a:cubicBezTo>
                    <a:pt x="54" y="66"/>
                    <a:pt x="50" y="70"/>
                    <a:pt x="38" y="63"/>
                  </a:cubicBezTo>
                  <a:cubicBezTo>
                    <a:pt x="26" y="56"/>
                    <a:pt x="21" y="78"/>
                    <a:pt x="14" y="63"/>
                  </a:cubicBezTo>
                  <a:cubicBezTo>
                    <a:pt x="7" y="49"/>
                    <a:pt x="0" y="27"/>
                    <a:pt x="12" y="27"/>
                  </a:cubicBezTo>
                  <a:cubicBezTo>
                    <a:pt x="24" y="27"/>
                    <a:pt x="25" y="11"/>
                    <a:pt x="43" y="1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7"/>
            <p:cNvSpPr/>
            <p:nvPr/>
          </p:nvSpPr>
          <p:spPr>
            <a:xfrm>
              <a:off x="5968065" y="4365967"/>
              <a:ext cx="196858" cy="121311"/>
            </a:xfrm>
            <a:custGeom>
              <a:avLst/>
              <a:gdLst/>
              <a:ahLst/>
              <a:cxnLst/>
              <a:rect l="l" t="t" r="r" b="b"/>
              <a:pathLst>
                <a:path w="70" h="43" extrusionOk="0">
                  <a:moveTo>
                    <a:pt x="36" y="6"/>
                  </a:moveTo>
                  <a:cubicBezTo>
                    <a:pt x="49" y="0"/>
                    <a:pt x="51" y="10"/>
                    <a:pt x="60" y="17"/>
                  </a:cubicBezTo>
                  <a:cubicBezTo>
                    <a:pt x="70" y="25"/>
                    <a:pt x="61" y="33"/>
                    <a:pt x="51" y="38"/>
                  </a:cubicBezTo>
                  <a:cubicBezTo>
                    <a:pt x="41" y="43"/>
                    <a:pt x="41" y="33"/>
                    <a:pt x="30" y="36"/>
                  </a:cubicBezTo>
                  <a:cubicBezTo>
                    <a:pt x="18" y="40"/>
                    <a:pt x="14" y="43"/>
                    <a:pt x="7" y="36"/>
                  </a:cubicBezTo>
                  <a:cubicBezTo>
                    <a:pt x="0" y="29"/>
                    <a:pt x="0" y="13"/>
                    <a:pt x="9" y="10"/>
                  </a:cubicBezTo>
                  <a:cubicBezTo>
                    <a:pt x="19" y="7"/>
                    <a:pt x="20" y="13"/>
                    <a:pt x="36" y="6"/>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7"/>
            <p:cNvSpPr/>
            <p:nvPr/>
          </p:nvSpPr>
          <p:spPr>
            <a:xfrm>
              <a:off x="5732294" y="4398011"/>
              <a:ext cx="219748" cy="155643"/>
            </a:xfrm>
            <a:custGeom>
              <a:avLst/>
              <a:gdLst/>
              <a:ahLst/>
              <a:cxnLst/>
              <a:rect l="l" t="t" r="r" b="b"/>
              <a:pathLst>
                <a:path w="78" h="55" extrusionOk="0">
                  <a:moveTo>
                    <a:pt x="40" y="9"/>
                  </a:moveTo>
                  <a:cubicBezTo>
                    <a:pt x="51" y="6"/>
                    <a:pt x="72" y="6"/>
                    <a:pt x="75" y="20"/>
                  </a:cubicBezTo>
                  <a:cubicBezTo>
                    <a:pt x="78" y="33"/>
                    <a:pt x="72" y="41"/>
                    <a:pt x="60" y="43"/>
                  </a:cubicBezTo>
                  <a:cubicBezTo>
                    <a:pt x="47" y="45"/>
                    <a:pt x="56" y="55"/>
                    <a:pt x="44" y="55"/>
                  </a:cubicBezTo>
                  <a:cubicBezTo>
                    <a:pt x="31" y="55"/>
                    <a:pt x="28" y="55"/>
                    <a:pt x="22" y="45"/>
                  </a:cubicBezTo>
                  <a:cubicBezTo>
                    <a:pt x="16" y="35"/>
                    <a:pt x="8" y="39"/>
                    <a:pt x="5" y="29"/>
                  </a:cubicBezTo>
                  <a:cubicBezTo>
                    <a:pt x="3" y="19"/>
                    <a:pt x="0" y="16"/>
                    <a:pt x="7" y="11"/>
                  </a:cubicBezTo>
                  <a:cubicBezTo>
                    <a:pt x="14" y="6"/>
                    <a:pt x="18" y="0"/>
                    <a:pt x="25" y="3"/>
                  </a:cubicBezTo>
                  <a:cubicBezTo>
                    <a:pt x="31" y="6"/>
                    <a:pt x="26" y="13"/>
                    <a:pt x="40" y="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7"/>
            <p:cNvSpPr/>
            <p:nvPr/>
          </p:nvSpPr>
          <p:spPr>
            <a:xfrm>
              <a:off x="5569771" y="4329345"/>
              <a:ext cx="155655" cy="187687"/>
            </a:xfrm>
            <a:custGeom>
              <a:avLst/>
              <a:gdLst/>
              <a:ahLst/>
              <a:cxnLst/>
              <a:rect l="l" t="t" r="r" b="b"/>
              <a:pathLst>
                <a:path w="55" h="66" extrusionOk="0">
                  <a:moveTo>
                    <a:pt x="38" y="12"/>
                  </a:moveTo>
                  <a:cubicBezTo>
                    <a:pt x="45" y="7"/>
                    <a:pt x="55" y="24"/>
                    <a:pt x="46" y="31"/>
                  </a:cubicBezTo>
                  <a:cubicBezTo>
                    <a:pt x="38" y="38"/>
                    <a:pt x="33" y="48"/>
                    <a:pt x="34" y="57"/>
                  </a:cubicBezTo>
                  <a:cubicBezTo>
                    <a:pt x="34" y="65"/>
                    <a:pt x="21" y="66"/>
                    <a:pt x="15" y="55"/>
                  </a:cubicBezTo>
                  <a:cubicBezTo>
                    <a:pt x="8" y="44"/>
                    <a:pt x="8" y="41"/>
                    <a:pt x="7" y="29"/>
                  </a:cubicBezTo>
                  <a:cubicBezTo>
                    <a:pt x="6" y="16"/>
                    <a:pt x="0" y="0"/>
                    <a:pt x="9" y="1"/>
                  </a:cubicBezTo>
                  <a:cubicBezTo>
                    <a:pt x="19" y="2"/>
                    <a:pt x="20" y="25"/>
                    <a:pt x="38" y="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7"/>
            <p:cNvSpPr/>
            <p:nvPr/>
          </p:nvSpPr>
          <p:spPr>
            <a:xfrm>
              <a:off x="5556037" y="4118769"/>
              <a:ext cx="222038" cy="192265"/>
            </a:xfrm>
            <a:custGeom>
              <a:avLst/>
              <a:gdLst/>
              <a:ahLst/>
              <a:cxnLst/>
              <a:rect l="l" t="t" r="r" b="b"/>
              <a:pathLst>
                <a:path w="78" h="68" extrusionOk="0">
                  <a:moveTo>
                    <a:pt x="61" y="30"/>
                  </a:moveTo>
                  <a:cubicBezTo>
                    <a:pt x="78" y="39"/>
                    <a:pt x="61" y="62"/>
                    <a:pt x="49" y="61"/>
                  </a:cubicBezTo>
                  <a:cubicBezTo>
                    <a:pt x="37" y="60"/>
                    <a:pt x="38" y="68"/>
                    <a:pt x="27" y="59"/>
                  </a:cubicBezTo>
                  <a:cubicBezTo>
                    <a:pt x="17" y="50"/>
                    <a:pt x="10" y="54"/>
                    <a:pt x="7" y="43"/>
                  </a:cubicBezTo>
                  <a:cubicBezTo>
                    <a:pt x="4" y="33"/>
                    <a:pt x="0" y="14"/>
                    <a:pt x="15" y="16"/>
                  </a:cubicBezTo>
                  <a:cubicBezTo>
                    <a:pt x="30" y="17"/>
                    <a:pt x="38" y="14"/>
                    <a:pt x="36" y="7"/>
                  </a:cubicBezTo>
                  <a:cubicBezTo>
                    <a:pt x="35" y="0"/>
                    <a:pt x="44" y="5"/>
                    <a:pt x="49" y="13"/>
                  </a:cubicBezTo>
                  <a:cubicBezTo>
                    <a:pt x="53" y="21"/>
                    <a:pt x="47" y="23"/>
                    <a:pt x="61" y="3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7"/>
            <p:cNvSpPr/>
            <p:nvPr/>
          </p:nvSpPr>
          <p:spPr>
            <a:xfrm>
              <a:off x="5711692" y="3999748"/>
              <a:ext cx="169389" cy="164798"/>
            </a:xfrm>
            <a:custGeom>
              <a:avLst/>
              <a:gdLst/>
              <a:ahLst/>
              <a:cxnLst/>
              <a:rect l="l" t="t" r="r" b="b"/>
              <a:pathLst>
                <a:path w="60" h="58" extrusionOk="0">
                  <a:moveTo>
                    <a:pt x="41" y="13"/>
                  </a:moveTo>
                  <a:cubicBezTo>
                    <a:pt x="60" y="15"/>
                    <a:pt x="52" y="36"/>
                    <a:pt x="35" y="36"/>
                  </a:cubicBezTo>
                  <a:cubicBezTo>
                    <a:pt x="18" y="37"/>
                    <a:pt x="31" y="58"/>
                    <a:pt x="17" y="49"/>
                  </a:cubicBezTo>
                  <a:cubicBezTo>
                    <a:pt x="2" y="40"/>
                    <a:pt x="0" y="41"/>
                    <a:pt x="0" y="30"/>
                  </a:cubicBezTo>
                  <a:cubicBezTo>
                    <a:pt x="0" y="18"/>
                    <a:pt x="11" y="16"/>
                    <a:pt x="11" y="16"/>
                  </a:cubicBezTo>
                  <a:cubicBezTo>
                    <a:pt x="11" y="16"/>
                    <a:pt x="18" y="11"/>
                    <a:pt x="21" y="6"/>
                  </a:cubicBezTo>
                  <a:cubicBezTo>
                    <a:pt x="23" y="0"/>
                    <a:pt x="31" y="13"/>
                    <a:pt x="41" y="1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3" name="Google Shape;333;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4" name="Google Shape;334;p7"/>
          <p:cNvSpPr txBox="1">
            <a:spLocks noGrp="1"/>
          </p:cNvSpPr>
          <p:nvPr>
            <p:ph type="body" idx="1"/>
          </p:nvPr>
        </p:nvSpPr>
        <p:spPr>
          <a:xfrm>
            <a:off x="1120838" y="1516525"/>
            <a:ext cx="3607200" cy="2316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35" name="Google Shape;335;p7"/>
          <p:cNvSpPr>
            <a:spLocks noGrp="1"/>
          </p:cNvSpPr>
          <p:nvPr>
            <p:ph type="pic" idx="2"/>
          </p:nvPr>
        </p:nvSpPr>
        <p:spPr>
          <a:xfrm>
            <a:off x="5079475" y="1282875"/>
            <a:ext cx="2993100" cy="2993100"/>
          </a:xfrm>
          <a:prstGeom prst="ellipse">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6"/>
        <p:cNvGrpSpPr/>
        <p:nvPr/>
      </p:nvGrpSpPr>
      <p:grpSpPr>
        <a:xfrm>
          <a:off x="0" y="0"/>
          <a:ext cx="0" cy="0"/>
          <a:chOff x="0" y="0"/>
          <a:chExt cx="0" cy="0"/>
        </a:xfrm>
      </p:grpSpPr>
      <p:sp>
        <p:nvSpPr>
          <p:cNvPr id="397" name="Google Shape;397;p9"/>
          <p:cNvSpPr txBox="1">
            <a:spLocks noGrp="1"/>
          </p:cNvSpPr>
          <p:nvPr>
            <p:ph type="subTitle" idx="1"/>
          </p:nvPr>
        </p:nvSpPr>
        <p:spPr>
          <a:xfrm>
            <a:off x="720075" y="1464975"/>
            <a:ext cx="3852000" cy="2127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98" name="Google Shape;398;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99" name="Google Shape;399;p9"/>
          <p:cNvSpPr txBox="1">
            <a:spLocks noGrp="1"/>
          </p:cNvSpPr>
          <p:nvPr>
            <p:ph type="subTitle" idx="2"/>
          </p:nvPr>
        </p:nvSpPr>
        <p:spPr>
          <a:xfrm>
            <a:off x="4572225" y="1464975"/>
            <a:ext cx="3852000" cy="2127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400" name="Google Shape;400;p9"/>
          <p:cNvGrpSpPr/>
          <p:nvPr/>
        </p:nvGrpSpPr>
        <p:grpSpPr>
          <a:xfrm>
            <a:off x="148799" y="4293400"/>
            <a:ext cx="807225" cy="499550"/>
            <a:chOff x="148799" y="4293400"/>
            <a:chExt cx="807225" cy="499550"/>
          </a:xfrm>
        </p:grpSpPr>
        <p:sp>
          <p:nvSpPr>
            <p:cNvPr id="401" name="Google Shape;401;p9"/>
            <p:cNvSpPr/>
            <p:nvPr/>
          </p:nvSpPr>
          <p:spPr>
            <a:xfrm>
              <a:off x="485167" y="4293400"/>
              <a:ext cx="470857" cy="467102"/>
            </a:xfrm>
            <a:custGeom>
              <a:avLst/>
              <a:gdLst/>
              <a:ahLst/>
              <a:cxnLst/>
              <a:rect l="l" t="t" r="r" b="b"/>
              <a:pathLst>
                <a:path w="240" h="238" extrusionOk="0">
                  <a:moveTo>
                    <a:pt x="237" y="182"/>
                  </a:moveTo>
                  <a:cubicBezTo>
                    <a:pt x="229" y="176"/>
                    <a:pt x="214" y="163"/>
                    <a:pt x="207" y="156"/>
                  </a:cubicBezTo>
                  <a:cubicBezTo>
                    <a:pt x="206" y="155"/>
                    <a:pt x="206" y="153"/>
                    <a:pt x="207" y="153"/>
                  </a:cubicBezTo>
                  <a:cubicBezTo>
                    <a:pt x="209" y="152"/>
                    <a:pt x="211" y="151"/>
                    <a:pt x="212" y="150"/>
                  </a:cubicBezTo>
                  <a:cubicBezTo>
                    <a:pt x="213" y="149"/>
                    <a:pt x="214" y="148"/>
                    <a:pt x="213" y="147"/>
                  </a:cubicBezTo>
                  <a:cubicBezTo>
                    <a:pt x="213" y="146"/>
                    <a:pt x="212" y="146"/>
                    <a:pt x="212" y="145"/>
                  </a:cubicBezTo>
                  <a:cubicBezTo>
                    <a:pt x="201" y="139"/>
                    <a:pt x="191" y="130"/>
                    <a:pt x="184" y="119"/>
                  </a:cubicBezTo>
                  <a:cubicBezTo>
                    <a:pt x="183" y="118"/>
                    <a:pt x="184" y="117"/>
                    <a:pt x="185" y="117"/>
                  </a:cubicBezTo>
                  <a:cubicBezTo>
                    <a:pt x="187" y="117"/>
                    <a:pt x="189" y="116"/>
                    <a:pt x="191" y="115"/>
                  </a:cubicBezTo>
                  <a:cubicBezTo>
                    <a:pt x="192" y="114"/>
                    <a:pt x="193" y="113"/>
                    <a:pt x="193" y="112"/>
                  </a:cubicBezTo>
                  <a:cubicBezTo>
                    <a:pt x="194" y="110"/>
                    <a:pt x="193" y="109"/>
                    <a:pt x="192" y="108"/>
                  </a:cubicBezTo>
                  <a:cubicBezTo>
                    <a:pt x="191" y="107"/>
                    <a:pt x="191" y="107"/>
                    <a:pt x="190" y="106"/>
                  </a:cubicBezTo>
                  <a:cubicBezTo>
                    <a:pt x="180" y="102"/>
                    <a:pt x="172" y="94"/>
                    <a:pt x="165" y="85"/>
                  </a:cubicBezTo>
                  <a:cubicBezTo>
                    <a:pt x="164" y="84"/>
                    <a:pt x="164" y="83"/>
                    <a:pt x="166" y="82"/>
                  </a:cubicBezTo>
                  <a:cubicBezTo>
                    <a:pt x="167" y="82"/>
                    <a:pt x="168" y="82"/>
                    <a:pt x="169" y="82"/>
                  </a:cubicBezTo>
                  <a:cubicBezTo>
                    <a:pt x="170" y="82"/>
                    <a:pt x="170" y="82"/>
                    <a:pt x="171" y="81"/>
                  </a:cubicBezTo>
                  <a:cubicBezTo>
                    <a:pt x="172" y="80"/>
                    <a:pt x="171" y="79"/>
                    <a:pt x="170" y="78"/>
                  </a:cubicBezTo>
                  <a:cubicBezTo>
                    <a:pt x="151" y="56"/>
                    <a:pt x="129" y="31"/>
                    <a:pt x="121" y="1"/>
                  </a:cubicBezTo>
                  <a:cubicBezTo>
                    <a:pt x="120" y="0"/>
                    <a:pt x="118" y="0"/>
                    <a:pt x="117" y="1"/>
                  </a:cubicBezTo>
                  <a:cubicBezTo>
                    <a:pt x="107" y="28"/>
                    <a:pt x="92" y="56"/>
                    <a:pt x="69" y="78"/>
                  </a:cubicBezTo>
                  <a:cubicBezTo>
                    <a:pt x="69" y="79"/>
                    <a:pt x="68" y="80"/>
                    <a:pt x="69" y="81"/>
                  </a:cubicBezTo>
                  <a:cubicBezTo>
                    <a:pt x="70" y="82"/>
                    <a:pt x="70" y="82"/>
                    <a:pt x="71" y="82"/>
                  </a:cubicBezTo>
                  <a:cubicBezTo>
                    <a:pt x="72" y="82"/>
                    <a:pt x="73" y="82"/>
                    <a:pt x="74" y="82"/>
                  </a:cubicBezTo>
                  <a:cubicBezTo>
                    <a:pt x="75" y="83"/>
                    <a:pt x="76" y="84"/>
                    <a:pt x="75" y="85"/>
                  </a:cubicBezTo>
                  <a:cubicBezTo>
                    <a:pt x="68" y="94"/>
                    <a:pt x="60" y="102"/>
                    <a:pt x="50" y="106"/>
                  </a:cubicBezTo>
                  <a:cubicBezTo>
                    <a:pt x="49" y="107"/>
                    <a:pt x="48" y="107"/>
                    <a:pt x="48" y="108"/>
                  </a:cubicBezTo>
                  <a:cubicBezTo>
                    <a:pt x="47" y="109"/>
                    <a:pt x="46" y="110"/>
                    <a:pt x="46" y="112"/>
                  </a:cubicBezTo>
                  <a:cubicBezTo>
                    <a:pt x="46" y="113"/>
                    <a:pt x="47" y="114"/>
                    <a:pt x="48" y="115"/>
                  </a:cubicBezTo>
                  <a:cubicBezTo>
                    <a:pt x="50" y="116"/>
                    <a:pt x="52" y="117"/>
                    <a:pt x="55" y="117"/>
                  </a:cubicBezTo>
                  <a:cubicBezTo>
                    <a:pt x="56" y="117"/>
                    <a:pt x="57" y="118"/>
                    <a:pt x="56" y="119"/>
                  </a:cubicBezTo>
                  <a:cubicBezTo>
                    <a:pt x="49" y="130"/>
                    <a:pt x="39" y="139"/>
                    <a:pt x="28" y="145"/>
                  </a:cubicBezTo>
                  <a:cubicBezTo>
                    <a:pt x="27" y="146"/>
                    <a:pt x="27" y="146"/>
                    <a:pt x="27" y="147"/>
                  </a:cubicBezTo>
                  <a:cubicBezTo>
                    <a:pt x="26" y="148"/>
                    <a:pt x="26" y="149"/>
                    <a:pt x="27" y="150"/>
                  </a:cubicBezTo>
                  <a:cubicBezTo>
                    <a:pt x="29" y="151"/>
                    <a:pt x="30" y="152"/>
                    <a:pt x="32" y="153"/>
                  </a:cubicBezTo>
                  <a:cubicBezTo>
                    <a:pt x="33" y="153"/>
                    <a:pt x="34" y="155"/>
                    <a:pt x="33" y="156"/>
                  </a:cubicBezTo>
                  <a:cubicBezTo>
                    <a:pt x="25" y="163"/>
                    <a:pt x="11" y="175"/>
                    <a:pt x="3" y="182"/>
                  </a:cubicBezTo>
                  <a:cubicBezTo>
                    <a:pt x="0" y="184"/>
                    <a:pt x="0" y="189"/>
                    <a:pt x="3" y="192"/>
                  </a:cubicBezTo>
                  <a:cubicBezTo>
                    <a:pt x="16" y="204"/>
                    <a:pt x="52" y="234"/>
                    <a:pt x="94" y="237"/>
                  </a:cubicBezTo>
                  <a:cubicBezTo>
                    <a:pt x="95" y="237"/>
                    <a:pt x="95" y="237"/>
                    <a:pt x="95" y="237"/>
                  </a:cubicBezTo>
                  <a:cubicBezTo>
                    <a:pt x="96" y="237"/>
                    <a:pt x="96" y="237"/>
                    <a:pt x="96" y="237"/>
                  </a:cubicBezTo>
                  <a:cubicBezTo>
                    <a:pt x="104" y="238"/>
                    <a:pt x="113" y="238"/>
                    <a:pt x="122" y="238"/>
                  </a:cubicBezTo>
                  <a:cubicBezTo>
                    <a:pt x="176" y="238"/>
                    <a:pt x="222" y="204"/>
                    <a:pt x="237" y="191"/>
                  </a:cubicBezTo>
                  <a:cubicBezTo>
                    <a:pt x="240" y="189"/>
                    <a:pt x="240" y="184"/>
                    <a:pt x="237" y="18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2" name="Google Shape;402;p9"/>
            <p:cNvSpPr/>
            <p:nvPr/>
          </p:nvSpPr>
          <p:spPr>
            <a:xfrm>
              <a:off x="148799" y="4325847"/>
              <a:ext cx="474622" cy="467103"/>
            </a:xfrm>
            <a:custGeom>
              <a:avLst/>
              <a:gdLst/>
              <a:ahLst/>
              <a:cxnLst/>
              <a:rect l="l" t="t" r="r" b="b"/>
              <a:pathLst>
                <a:path w="240" h="239" extrusionOk="0">
                  <a:moveTo>
                    <a:pt x="237" y="183"/>
                  </a:moveTo>
                  <a:cubicBezTo>
                    <a:pt x="229" y="176"/>
                    <a:pt x="214" y="164"/>
                    <a:pt x="207" y="156"/>
                  </a:cubicBezTo>
                  <a:cubicBezTo>
                    <a:pt x="206" y="155"/>
                    <a:pt x="206" y="154"/>
                    <a:pt x="208" y="153"/>
                  </a:cubicBezTo>
                  <a:cubicBezTo>
                    <a:pt x="209" y="153"/>
                    <a:pt x="211" y="152"/>
                    <a:pt x="213" y="150"/>
                  </a:cubicBezTo>
                  <a:cubicBezTo>
                    <a:pt x="213" y="150"/>
                    <a:pt x="214" y="149"/>
                    <a:pt x="213" y="147"/>
                  </a:cubicBezTo>
                  <a:cubicBezTo>
                    <a:pt x="213" y="147"/>
                    <a:pt x="212" y="146"/>
                    <a:pt x="212" y="146"/>
                  </a:cubicBezTo>
                  <a:cubicBezTo>
                    <a:pt x="201" y="139"/>
                    <a:pt x="191" y="130"/>
                    <a:pt x="184" y="120"/>
                  </a:cubicBezTo>
                  <a:cubicBezTo>
                    <a:pt x="183" y="119"/>
                    <a:pt x="184" y="117"/>
                    <a:pt x="185" y="117"/>
                  </a:cubicBezTo>
                  <a:cubicBezTo>
                    <a:pt x="187" y="117"/>
                    <a:pt x="190" y="117"/>
                    <a:pt x="191" y="116"/>
                  </a:cubicBezTo>
                  <a:cubicBezTo>
                    <a:pt x="192" y="115"/>
                    <a:pt x="193" y="114"/>
                    <a:pt x="193" y="112"/>
                  </a:cubicBezTo>
                  <a:cubicBezTo>
                    <a:pt x="194" y="111"/>
                    <a:pt x="193" y="110"/>
                    <a:pt x="192" y="109"/>
                  </a:cubicBezTo>
                  <a:cubicBezTo>
                    <a:pt x="191" y="108"/>
                    <a:pt x="191" y="107"/>
                    <a:pt x="190" y="107"/>
                  </a:cubicBezTo>
                  <a:cubicBezTo>
                    <a:pt x="180" y="102"/>
                    <a:pt x="172" y="94"/>
                    <a:pt x="165" y="86"/>
                  </a:cubicBezTo>
                  <a:cubicBezTo>
                    <a:pt x="164" y="85"/>
                    <a:pt x="165" y="83"/>
                    <a:pt x="166" y="83"/>
                  </a:cubicBezTo>
                  <a:cubicBezTo>
                    <a:pt x="167" y="83"/>
                    <a:pt x="168" y="83"/>
                    <a:pt x="169" y="83"/>
                  </a:cubicBezTo>
                  <a:cubicBezTo>
                    <a:pt x="170" y="83"/>
                    <a:pt x="170" y="82"/>
                    <a:pt x="171" y="82"/>
                  </a:cubicBezTo>
                  <a:cubicBezTo>
                    <a:pt x="172" y="81"/>
                    <a:pt x="171" y="80"/>
                    <a:pt x="170" y="79"/>
                  </a:cubicBezTo>
                  <a:cubicBezTo>
                    <a:pt x="151" y="56"/>
                    <a:pt x="129" y="32"/>
                    <a:pt x="121" y="2"/>
                  </a:cubicBezTo>
                  <a:cubicBezTo>
                    <a:pt x="120" y="0"/>
                    <a:pt x="118" y="0"/>
                    <a:pt x="118" y="2"/>
                  </a:cubicBezTo>
                  <a:cubicBezTo>
                    <a:pt x="107" y="29"/>
                    <a:pt x="92" y="56"/>
                    <a:pt x="69" y="79"/>
                  </a:cubicBezTo>
                  <a:cubicBezTo>
                    <a:pt x="69" y="80"/>
                    <a:pt x="68" y="81"/>
                    <a:pt x="69" y="82"/>
                  </a:cubicBezTo>
                  <a:cubicBezTo>
                    <a:pt x="70" y="82"/>
                    <a:pt x="70" y="83"/>
                    <a:pt x="71" y="83"/>
                  </a:cubicBezTo>
                  <a:cubicBezTo>
                    <a:pt x="72" y="83"/>
                    <a:pt x="73" y="83"/>
                    <a:pt x="74" y="83"/>
                  </a:cubicBezTo>
                  <a:cubicBezTo>
                    <a:pt x="75" y="83"/>
                    <a:pt x="76" y="85"/>
                    <a:pt x="75" y="86"/>
                  </a:cubicBezTo>
                  <a:cubicBezTo>
                    <a:pt x="68" y="94"/>
                    <a:pt x="60" y="102"/>
                    <a:pt x="50" y="107"/>
                  </a:cubicBezTo>
                  <a:cubicBezTo>
                    <a:pt x="49" y="107"/>
                    <a:pt x="48" y="108"/>
                    <a:pt x="48" y="109"/>
                  </a:cubicBezTo>
                  <a:cubicBezTo>
                    <a:pt x="47" y="110"/>
                    <a:pt x="46" y="111"/>
                    <a:pt x="46" y="112"/>
                  </a:cubicBezTo>
                  <a:cubicBezTo>
                    <a:pt x="46" y="114"/>
                    <a:pt x="47" y="115"/>
                    <a:pt x="48" y="116"/>
                  </a:cubicBezTo>
                  <a:cubicBezTo>
                    <a:pt x="50" y="117"/>
                    <a:pt x="53" y="117"/>
                    <a:pt x="55" y="117"/>
                  </a:cubicBezTo>
                  <a:cubicBezTo>
                    <a:pt x="56" y="117"/>
                    <a:pt x="57" y="119"/>
                    <a:pt x="56" y="120"/>
                  </a:cubicBezTo>
                  <a:cubicBezTo>
                    <a:pt x="49" y="130"/>
                    <a:pt x="39" y="139"/>
                    <a:pt x="28" y="146"/>
                  </a:cubicBezTo>
                  <a:cubicBezTo>
                    <a:pt x="27" y="146"/>
                    <a:pt x="27" y="147"/>
                    <a:pt x="27" y="147"/>
                  </a:cubicBezTo>
                  <a:cubicBezTo>
                    <a:pt x="26" y="149"/>
                    <a:pt x="26" y="150"/>
                    <a:pt x="27" y="150"/>
                  </a:cubicBezTo>
                  <a:cubicBezTo>
                    <a:pt x="29" y="152"/>
                    <a:pt x="30" y="153"/>
                    <a:pt x="32" y="153"/>
                  </a:cubicBezTo>
                  <a:cubicBezTo>
                    <a:pt x="33" y="154"/>
                    <a:pt x="34" y="155"/>
                    <a:pt x="33" y="156"/>
                  </a:cubicBezTo>
                  <a:cubicBezTo>
                    <a:pt x="25" y="164"/>
                    <a:pt x="11" y="176"/>
                    <a:pt x="3" y="182"/>
                  </a:cubicBezTo>
                  <a:cubicBezTo>
                    <a:pt x="0" y="185"/>
                    <a:pt x="0" y="190"/>
                    <a:pt x="3" y="192"/>
                  </a:cubicBezTo>
                  <a:cubicBezTo>
                    <a:pt x="16" y="205"/>
                    <a:pt x="52" y="234"/>
                    <a:pt x="94" y="238"/>
                  </a:cubicBezTo>
                  <a:cubicBezTo>
                    <a:pt x="95" y="238"/>
                    <a:pt x="95" y="238"/>
                    <a:pt x="95" y="238"/>
                  </a:cubicBezTo>
                  <a:cubicBezTo>
                    <a:pt x="96" y="238"/>
                    <a:pt x="96" y="238"/>
                    <a:pt x="96" y="238"/>
                  </a:cubicBezTo>
                  <a:cubicBezTo>
                    <a:pt x="104" y="238"/>
                    <a:pt x="113" y="239"/>
                    <a:pt x="122" y="239"/>
                  </a:cubicBezTo>
                  <a:cubicBezTo>
                    <a:pt x="176" y="239"/>
                    <a:pt x="222" y="205"/>
                    <a:pt x="237" y="192"/>
                  </a:cubicBezTo>
                  <a:cubicBezTo>
                    <a:pt x="240" y="189"/>
                    <a:pt x="240" y="185"/>
                    <a:pt x="237" y="1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3" name="Google Shape;403;p9"/>
          <p:cNvGrpSpPr/>
          <p:nvPr/>
        </p:nvGrpSpPr>
        <p:grpSpPr>
          <a:xfrm>
            <a:off x="-207800" y="4478697"/>
            <a:ext cx="9571349" cy="859878"/>
            <a:chOff x="-207800" y="4478697"/>
            <a:chExt cx="9571349" cy="859878"/>
          </a:xfrm>
        </p:grpSpPr>
        <p:sp>
          <p:nvSpPr>
            <p:cNvPr id="404" name="Google Shape;404;p9"/>
            <p:cNvSpPr/>
            <p:nvPr/>
          </p:nvSpPr>
          <p:spPr>
            <a:xfrm rot="-188915">
              <a:off x="7194978" y="4534760"/>
              <a:ext cx="2061944" cy="747754"/>
            </a:xfrm>
            <a:custGeom>
              <a:avLst/>
              <a:gdLst/>
              <a:ahLst/>
              <a:cxnLst/>
              <a:rect l="l" t="t" r="r" b="b"/>
              <a:pathLst>
                <a:path w="2235" h="1087" extrusionOk="0">
                  <a:moveTo>
                    <a:pt x="0" y="951"/>
                  </a:moveTo>
                  <a:cubicBezTo>
                    <a:pt x="8" y="882"/>
                    <a:pt x="52" y="824"/>
                    <a:pt x="94" y="770"/>
                  </a:cubicBezTo>
                  <a:cubicBezTo>
                    <a:pt x="230" y="597"/>
                    <a:pt x="368" y="421"/>
                    <a:pt x="547" y="294"/>
                  </a:cubicBezTo>
                  <a:cubicBezTo>
                    <a:pt x="792" y="119"/>
                    <a:pt x="1097" y="47"/>
                    <a:pt x="1397" y="23"/>
                  </a:cubicBezTo>
                  <a:cubicBezTo>
                    <a:pt x="1677" y="0"/>
                    <a:pt x="1960" y="16"/>
                    <a:pt x="2235" y="69"/>
                  </a:cubicBezTo>
                  <a:cubicBezTo>
                    <a:pt x="2235" y="1087"/>
                    <a:pt x="2235" y="1087"/>
                    <a:pt x="2235" y="1087"/>
                  </a:cubicBezTo>
                  <a:lnTo>
                    <a:pt x="0" y="95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5" name="Google Shape;405;p9"/>
            <p:cNvSpPr/>
            <p:nvPr/>
          </p:nvSpPr>
          <p:spPr>
            <a:xfrm>
              <a:off x="-207800" y="4604000"/>
              <a:ext cx="9571349" cy="651400"/>
            </a:xfrm>
            <a:custGeom>
              <a:avLst/>
              <a:gdLst/>
              <a:ahLst/>
              <a:cxnLst/>
              <a:rect l="l" t="t" r="r" b="b"/>
              <a:pathLst>
                <a:path w="1400" h="368" extrusionOk="0">
                  <a:moveTo>
                    <a:pt x="21" y="35"/>
                  </a:moveTo>
                  <a:cubicBezTo>
                    <a:pt x="24" y="31"/>
                    <a:pt x="209" y="0"/>
                    <a:pt x="565" y="97"/>
                  </a:cubicBezTo>
                  <a:cubicBezTo>
                    <a:pt x="922" y="194"/>
                    <a:pt x="1294" y="18"/>
                    <a:pt x="1347" y="39"/>
                  </a:cubicBezTo>
                  <a:cubicBezTo>
                    <a:pt x="1400" y="59"/>
                    <a:pt x="1347" y="368"/>
                    <a:pt x="1347" y="368"/>
                  </a:cubicBezTo>
                  <a:cubicBezTo>
                    <a:pt x="0" y="349"/>
                    <a:pt x="0" y="349"/>
                    <a:pt x="0" y="349"/>
                  </a:cubicBezTo>
                  <a:lnTo>
                    <a:pt x="21" y="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6" name="Google Shape;406;p9"/>
          <p:cNvGrpSpPr/>
          <p:nvPr/>
        </p:nvGrpSpPr>
        <p:grpSpPr>
          <a:xfrm>
            <a:off x="8174929" y="3656832"/>
            <a:ext cx="1050028" cy="1079402"/>
            <a:chOff x="8174929" y="3656832"/>
            <a:chExt cx="1050028" cy="1079402"/>
          </a:xfrm>
        </p:grpSpPr>
        <p:grpSp>
          <p:nvGrpSpPr>
            <p:cNvPr id="407" name="Google Shape;407;p9"/>
            <p:cNvGrpSpPr/>
            <p:nvPr/>
          </p:nvGrpSpPr>
          <p:grpSpPr>
            <a:xfrm>
              <a:off x="8600021" y="3656832"/>
              <a:ext cx="624936" cy="983174"/>
              <a:chOff x="5808748" y="859778"/>
              <a:chExt cx="769342" cy="1210358"/>
            </a:xfrm>
          </p:grpSpPr>
          <p:sp>
            <p:nvSpPr>
              <p:cNvPr id="408" name="Google Shape;408;p9"/>
              <p:cNvSpPr/>
              <p:nvPr/>
            </p:nvSpPr>
            <p:spPr>
              <a:xfrm>
                <a:off x="5808748" y="859778"/>
                <a:ext cx="769342" cy="715029"/>
              </a:xfrm>
              <a:custGeom>
                <a:avLst/>
                <a:gdLst/>
                <a:ahLst/>
                <a:cxnLst/>
                <a:rect l="l" t="t" r="r" b="b"/>
                <a:pathLst>
                  <a:path w="593" h="551" extrusionOk="0">
                    <a:moveTo>
                      <a:pt x="546" y="179"/>
                    </a:moveTo>
                    <a:cubicBezTo>
                      <a:pt x="545" y="80"/>
                      <a:pt x="464" y="0"/>
                      <a:pt x="365" y="0"/>
                    </a:cubicBezTo>
                    <a:cubicBezTo>
                      <a:pt x="305" y="0"/>
                      <a:pt x="252" y="29"/>
                      <a:pt x="219" y="74"/>
                    </a:cubicBezTo>
                    <a:cubicBezTo>
                      <a:pt x="213" y="73"/>
                      <a:pt x="206" y="73"/>
                      <a:pt x="200" y="73"/>
                    </a:cubicBezTo>
                    <a:cubicBezTo>
                      <a:pt x="90" y="73"/>
                      <a:pt x="0" y="162"/>
                      <a:pt x="0" y="273"/>
                    </a:cubicBezTo>
                    <a:cubicBezTo>
                      <a:pt x="0" y="379"/>
                      <a:pt x="83" y="465"/>
                      <a:pt x="187" y="472"/>
                    </a:cubicBezTo>
                    <a:cubicBezTo>
                      <a:pt x="230" y="520"/>
                      <a:pt x="292" y="551"/>
                      <a:pt x="361" y="551"/>
                    </a:cubicBezTo>
                    <a:cubicBezTo>
                      <a:pt x="489" y="551"/>
                      <a:pt x="593" y="447"/>
                      <a:pt x="593" y="319"/>
                    </a:cubicBezTo>
                    <a:cubicBezTo>
                      <a:pt x="593" y="266"/>
                      <a:pt x="576" y="218"/>
                      <a:pt x="546" y="17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9" name="Google Shape;409;p9"/>
              <p:cNvSpPr/>
              <p:nvPr/>
            </p:nvSpPr>
            <p:spPr>
              <a:xfrm>
                <a:off x="5808748" y="872749"/>
                <a:ext cx="769342" cy="702057"/>
              </a:xfrm>
              <a:custGeom>
                <a:avLst/>
                <a:gdLst/>
                <a:ahLst/>
                <a:cxnLst/>
                <a:rect l="l" t="t" r="r" b="b"/>
                <a:pathLst>
                  <a:path w="593" h="541" extrusionOk="0">
                    <a:moveTo>
                      <a:pt x="546" y="169"/>
                    </a:moveTo>
                    <a:cubicBezTo>
                      <a:pt x="545" y="91"/>
                      <a:pt x="494" y="25"/>
                      <a:pt x="424" y="0"/>
                    </a:cubicBezTo>
                    <a:cubicBezTo>
                      <a:pt x="463" y="29"/>
                      <a:pt x="487" y="75"/>
                      <a:pt x="488" y="126"/>
                    </a:cubicBezTo>
                    <a:cubicBezTo>
                      <a:pt x="515" y="161"/>
                      <a:pt x="530" y="204"/>
                      <a:pt x="530" y="251"/>
                    </a:cubicBezTo>
                    <a:cubicBezTo>
                      <a:pt x="530" y="365"/>
                      <a:pt x="438" y="457"/>
                      <a:pt x="324" y="457"/>
                    </a:cubicBezTo>
                    <a:cubicBezTo>
                      <a:pt x="262" y="457"/>
                      <a:pt x="207" y="430"/>
                      <a:pt x="169" y="387"/>
                    </a:cubicBezTo>
                    <a:cubicBezTo>
                      <a:pt x="82" y="382"/>
                      <a:pt x="12" y="314"/>
                      <a:pt x="4" y="227"/>
                    </a:cubicBezTo>
                    <a:cubicBezTo>
                      <a:pt x="1" y="239"/>
                      <a:pt x="0" y="251"/>
                      <a:pt x="0" y="263"/>
                    </a:cubicBezTo>
                    <a:cubicBezTo>
                      <a:pt x="0" y="369"/>
                      <a:pt x="83" y="455"/>
                      <a:pt x="187" y="462"/>
                    </a:cubicBezTo>
                    <a:cubicBezTo>
                      <a:pt x="230" y="510"/>
                      <a:pt x="292" y="541"/>
                      <a:pt x="361" y="541"/>
                    </a:cubicBezTo>
                    <a:cubicBezTo>
                      <a:pt x="489" y="541"/>
                      <a:pt x="593" y="437"/>
                      <a:pt x="593" y="309"/>
                    </a:cubicBezTo>
                    <a:cubicBezTo>
                      <a:pt x="593" y="256"/>
                      <a:pt x="576" y="208"/>
                      <a:pt x="546" y="16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10" name="Google Shape;410;p9"/>
              <p:cNvGrpSpPr/>
              <p:nvPr/>
            </p:nvGrpSpPr>
            <p:grpSpPr>
              <a:xfrm>
                <a:off x="6074653" y="1076231"/>
                <a:ext cx="282930" cy="993904"/>
                <a:chOff x="6074653" y="1076231"/>
                <a:chExt cx="282930" cy="993904"/>
              </a:xfrm>
            </p:grpSpPr>
            <p:sp>
              <p:nvSpPr>
                <p:cNvPr id="411" name="Google Shape;411;p9"/>
                <p:cNvSpPr/>
                <p:nvPr/>
              </p:nvSpPr>
              <p:spPr>
                <a:xfrm>
                  <a:off x="6193013" y="1076231"/>
                  <a:ext cx="34860" cy="993904"/>
                </a:xfrm>
                <a:custGeom>
                  <a:avLst/>
                  <a:gdLst/>
                  <a:ahLst/>
                  <a:cxnLst/>
                  <a:rect l="l" t="t" r="r" b="b"/>
                  <a:pathLst>
                    <a:path w="27" h="766" extrusionOk="0">
                      <a:moveTo>
                        <a:pt x="13" y="766"/>
                      </a:moveTo>
                      <a:cubicBezTo>
                        <a:pt x="13" y="766"/>
                        <a:pt x="13" y="766"/>
                        <a:pt x="13" y="766"/>
                      </a:cubicBezTo>
                      <a:cubicBezTo>
                        <a:pt x="6" y="766"/>
                        <a:pt x="0" y="760"/>
                        <a:pt x="0" y="753"/>
                      </a:cubicBezTo>
                      <a:cubicBezTo>
                        <a:pt x="0" y="13"/>
                        <a:pt x="0" y="13"/>
                        <a:pt x="0" y="13"/>
                      </a:cubicBezTo>
                      <a:cubicBezTo>
                        <a:pt x="0" y="6"/>
                        <a:pt x="6" y="0"/>
                        <a:pt x="13" y="0"/>
                      </a:cubicBezTo>
                      <a:cubicBezTo>
                        <a:pt x="13" y="0"/>
                        <a:pt x="13" y="0"/>
                        <a:pt x="13" y="0"/>
                      </a:cubicBezTo>
                      <a:cubicBezTo>
                        <a:pt x="21" y="0"/>
                        <a:pt x="27" y="6"/>
                        <a:pt x="27" y="13"/>
                      </a:cubicBezTo>
                      <a:cubicBezTo>
                        <a:pt x="27" y="753"/>
                        <a:pt x="27" y="753"/>
                        <a:pt x="27" y="753"/>
                      </a:cubicBezTo>
                      <a:cubicBezTo>
                        <a:pt x="27" y="760"/>
                        <a:pt x="21" y="766"/>
                        <a:pt x="13" y="76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9"/>
                <p:cNvSpPr/>
                <p:nvPr/>
              </p:nvSpPr>
              <p:spPr>
                <a:xfrm>
                  <a:off x="6074653" y="1257826"/>
                  <a:ext cx="150788" cy="193755"/>
                </a:xfrm>
                <a:custGeom>
                  <a:avLst/>
                  <a:gdLst/>
                  <a:ahLst/>
                  <a:cxnLst/>
                  <a:rect l="l" t="t" r="r" b="b"/>
                  <a:pathLst>
                    <a:path w="116" h="149" extrusionOk="0">
                      <a:moveTo>
                        <a:pt x="112" y="147"/>
                      </a:moveTo>
                      <a:cubicBezTo>
                        <a:pt x="112" y="147"/>
                        <a:pt x="112" y="147"/>
                        <a:pt x="112" y="147"/>
                      </a:cubicBezTo>
                      <a:cubicBezTo>
                        <a:pt x="109" y="149"/>
                        <a:pt x="104" y="149"/>
                        <a:pt x="102" y="145"/>
                      </a:cubicBezTo>
                      <a:cubicBezTo>
                        <a:pt x="2" y="13"/>
                        <a:pt x="2" y="13"/>
                        <a:pt x="2" y="13"/>
                      </a:cubicBezTo>
                      <a:cubicBezTo>
                        <a:pt x="0" y="9"/>
                        <a:pt x="1" y="5"/>
                        <a:pt x="4" y="2"/>
                      </a:cubicBezTo>
                      <a:cubicBezTo>
                        <a:pt x="4" y="2"/>
                        <a:pt x="4" y="2"/>
                        <a:pt x="4" y="2"/>
                      </a:cubicBezTo>
                      <a:cubicBezTo>
                        <a:pt x="7" y="0"/>
                        <a:pt x="12" y="0"/>
                        <a:pt x="14" y="4"/>
                      </a:cubicBezTo>
                      <a:cubicBezTo>
                        <a:pt x="113" y="136"/>
                        <a:pt x="113" y="136"/>
                        <a:pt x="113" y="136"/>
                      </a:cubicBezTo>
                      <a:cubicBezTo>
                        <a:pt x="116" y="140"/>
                        <a:pt x="115" y="144"/>
                        <a:pt x="112"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9"/>
                <p:cNvSpPr/>
                <p:nvPr/>
              </p:nvSpPr>
              <p:spPr>
                <a:xfrm>
                  <a:off x="6206795" y="1410235"/>
                  <a:ext cx="150788" cy="194565"/>
                </a:xfrm>
                <a:custGeom>
                  <a:avLst/>
                  <a:gdLst/>
                  <a:ahLst/>
                  <a:cxnLst/>
                  <a:rect l="l" t="t" r="r" b="b"/>
                  <a:pathLst>
                    <a:path w="116" h="150" extrusionOk="0">
                      <a:moveTo>
                        <a:pt x="4" y="147"/>
                      </a:moveTo>
                      <a:cubicBezTo>
                        <a:pt x="4" y="147"/>
                        <a:pt x="4" y="147"/>
                        <a:pt x="4" y="147"/>
                      </a:cubicBezTo>
                      <a:cubicBezTo>
                        <a:pt x="8" y="150"/>
                        <a:pt x="12" y="149"/>
                        <a:pt x="15" y="146"/>
                      </a:cubicBezTo>
                      <a:cubicBezTo>
                        <a:pt x="114" y="13"/>
                        <a:pt x="114" y="13"/>
                        <a:pt x="114" y="13"/>
                      </a:cubicBezTo>
                      <a:cubicBezTo>
                        <a:pt x="116" y="10"/>
                        <a:pt x="116" y="5"/>
                        <a:pt x="112" y="2"/>
                      </a:cubicBezTo>
                      <a:cubicBezTo>
                        <a:pt x="112" y="2"/>
                        <a:pt x="112" y="2"/>
                        <a:pt x="112" y="2"/>
                      </a:cubicBezTo>
                      <a:cubicBezTo>
                        <a:pt x="109" y="0"/>
                        <a:pt x="104" y="1"/>
                        <a:pt x="102" y="4"/>
                      </a:cubicBezTo>
                      <a:cubicBezTo>
                        <a:pt x="3" y="137"/>
                        <a:pt x="3" y="137"/>
                        <a:pt x="3" y="137"/>
                      </a:cubicBezTo>
                      <a:cubicBezTo>
                        <a:pt x="0" y="140"/>
                        <a:pt x="1" y="145"/>
                        <a:pt x="4"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14" name="Google Shape;414;p9"/>
            <p:cNvGrpSpPr/>
            <p:nvPr/>
          </p:nvGrpSpPr>
          <p:grpSpPr>
            <a:xfrm>
              <a:off x="8174929" y="4382576"/>
              <a:ext cx="374009" cy="353658"/>
              <a:chOff x="3533104" y="3918551"/>
              <a:chExt cx="374009" cy="353658"/>
            </a:xfrm>
          </p:grpSpPr>
          <p:sp>
            <p:nvSpPr>
              <p:cNvPr id="415" name="Google Shape;415;p9"/>
              <p:cNvSpPr/>
              <p:nvPr/>
            </p:nvSpPr>
            <p:spPr>
              <a:xfrm>
                <a:off x="3745928" y="4147020"/>
                <a:ext cx="10955" cy="125189"/>
              </a:xfrm>
              <a:custGeom>
                <a:avLst/>
                <a:gdLst/>
                <a:ahLst/>
                <a:cxnLst/>
                <a:rect l="l" t="t" r="r" b="b"/>
                <a:pathLst>
                  <a:path w="4" h="50" extrusionOk="0">
                    <a:moveTo>
                      <a:pt x="2" y="50"/>
                    </a:moveTo>
                    <a:cubicBezTo>
                      <a:pt x="2" y="50"/>
                      <a:pt x="2" y="50"/>
                      <a:pt x="2" y="50"/>
                    </a:cubicBezTo>
                    <a:cubicBezTo>
                      <a:pt x="1" y="50"/>
                      <a:pt x="0" y="49"/>
                      <a:pt x="0" y="48"/>
                    </a:cubicBezTo>
                    <a:cubicBezTo>
                      <a:pt x="0" y="2"/>
                      <a:pt x="0" y="2"/>
                      <a:pt x="0" y="2"/>
                    </a:cubicBezTo>
                    <a:cubicBezTo>
                      <a:pt x="0" y="1"/>
                      <a:pt x="1" y="0"/>
                      <a:pt x="2" y="0"/>
                    </a:cubicBezTo>
                    <a:cubicBezTo>
                      <a:pt x="2" y="0"/>
                      <a:pt x="2" y="0"/>
                      <a:pt x="2" y="0"/>
                    </a:cubicBezTo>
                    <a:cubicBezTo>
                      <a:pt x="3" y="0"/>
                      <a:pt x="4" y="1"/>
                      <a:pt x="4" y="2"/>
                    </a:cubicBezTo>
                    <a:cubicBezTo>
                      <a:pt x="4" y="48"/>
                      <a:pt x="4" y="48"/>
                      <a:pt x="4" y="48"/>
                    </a:cubicBezTo>
                    <a:cubicBezTo>
                      <a:pt x="4" y="49"/>
                      <a:pt x="3" y="50"/>
                      <a:pt x="2" y="5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9"/>
              <p:cNvSpPr/>
              <p:nvPr/>
            </p:nvSpPr>
            <p:spPr>
              <a:xfrm>
                <a:off x="3745928" y="4161103"/>
                <a:ext cx="45382" cy="61030"/>
              </a:xfrm>
              <a:custGeom>
                <a:avLst/>
                <a:gdLst/>
                <a:ahLst/>
                <a:cxnLst/>
                <a:rect l="l" t="t" r="r" b="b"/>
                <a:pathLst>
                  <a:path w="18" h="24" extrusionOk="0">
                    <a:moveTo>
                      <a:pt x="1" y="24"/>
                    </a:moveTo>
                    <a:cubicBezTo>
                      <a:pt x="1" y="24"/>
                      <a:pt x="1" y="24"/>
                      <a:pt x="1" y="24"/>
                    </a:cubicBezTo>
                    <a:cubicBezTo>
                      <a:pt x="0" y="23"/>
                      <a:pt x="0" y="23"/>
                      <a:pt x="0" y="22"/>
                    </a:cubicBezTo>
                    <a:cubicBezTo>
                      <a:pt x="16" y="0"/>
                      <a:pt x="16" y="0"/>
                      <a:pt x="16" y="0"/>
                    </a:cubicBezTo>
                    <a:cubicBezTo>
                      <a:pt x="16" y="0"/>
                      <a:pt x="17" y="0"/>
                      <a:pt x="17" y="0"/>
                    </a:cubicBezTo>
                    <a:cubicBezTo>
                      <a:pt x="17" y="0"/>
                      <a:pt x="17" y="0"/>
                      <a:pt x="17" y="0"/>
                    </a:cubicBezTo>
                    <a:cubicBezTo>
                      <a:pt x="18" y="0"/>
                      <a:pt x="18" y="1"/>
                      <a:pt x="18" y="2"/>
                    </a:cubicBezTo>
                    <a:cubicBezTo>
                      <a:pt x="2" y="24"/>
                      <a:pt x="2" y="24"/>
                      <a:pt x="2" y="24"/>
                    </a:cubicBezTo>
                    <a:cubicBezTo>
                      <a:pt x="2" y="24"/>
                      <a:pt x="1" y="24"/>
                      <a:pt x="1" y="2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9"/>
              <p:cNvSpPr/>
              <p:nvPr/>
            </p:nvSpPr>
            <p:spPr>
              <a:xfrm>
                <a:off x="3724020" y="4172058"/>
                <a:ext cx="32863" cy="67290"/>
              </a:xfrm>
              <a:custGeom>
                <a:avLst/>
                <a:gdLst/>
                <a:ahLst/>
                <a:cxnLst/>
                <a:rect l="l" t="t" r="r" b="b"/>
                <a:pathLst>
                  <a:path w="13" h="27" extrusionOk="0">
                    <a:moveTo>
                      <a:pt x="12" y="27"/>
                    </a:moveTo>
                    <a:cubicBezTo>
                      <a:pt x="12" y="27"/>
                      <a:pt x="12" y="27"/>
                      <a:pt x="12" y="27"/>
                    </a:cubicBezTo>
                    <a:cubicBezTo>
                      <a:pt x="11" y="27"/>
                      <a:pt x="10" y="27"/>
                      <a:pt x="10" y="26"/>
                    </a:cubicBezTo>
                    <a:cubicBezTo>
                      <a:pt x="0" y="1"/>
                      <a:pt x="0" y="1"/>
                      <a:pt x="0" y="1"/>
                    </a:cubicBezTo>
                    <a:cubicBezTo>
                      <a:pt x="0" y="1"/>
                      <a:pt x="0" y="0"/>
                      <a:pt x="1" y="0"/>
                    </a:cubicBezTo>
                    <a:cubicBezTo>
                      <a:pt x="1" y="0"/>
                      <a:pt x="1" y="0"/>
                      <a:pt x="1" y="0"/>
                    </a:cubicBezTo>
                    <a:cubicBezTo>
                      <a:pt x="1" y="0"/>
                      <a:pt x="2" y="0"/>
                      <a:pt x="2" y="1"/>
                    </a:cubicBezTo>
                    <a:cubicBezTo>
                      <a:pt x="12" y="25"/>
                      <a:pt x="12" y="25"/>
                      <a:pt x="12" y="25"/>
                    </a:cubicBezTo>
                    <a:cubicBezTo>
                      <a:pt x="13" y="26"/>
                      <a:pt x="12" y="27"/>
                      <a:pt x="12" y="2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9"/>
              <p:cNvSpPr/>
              <p:nvPr/>
            </p:nvSpPr>
            <p:spPr>
              <a:xfrm>
                <a:off x="3561272" y="3934199"/>
                <a:ext cx="345841" cy="247248"/>
              </a:xfrm>
              <a:custGeom>
                <a:avLst/>
                <a:gdLst/>
                <a:ahLst/>
                <a:cxnLst/>
                <a:rect l="l" t="t" r="r" b="b"/>
                <a:pathLst>
                  <a:path w="138" h="99" extrusionOk="0">
                    <a:moveTo>
                      <a:pt x="138" y="69"/>
                    </a:moveTo>
                    <a:cubicBezTo>
                      <a:pt x="138" y="96"/>
                      <a:pt x="99" y="99"/>
                      <a:pt x="69" y="99"/>
                    </a:cubicBezTo>
                    <a:cubicBezTo>
                      <a:pt x="37" y="99"/>
                      <a:pt x="0" y="95"/>
                      <a:pt x="13" y="50"/>
                    </a:cubicBezTo>
                    <a:cubicBezTo>
                      <a:pt x="21" y="23"/>
                      <a:pt x="38" y="0"/>
                      <a:pt x="69" y="0"/>
                    </a:cubicBezTo>
                    <a:cubicBezTo>
                      <a:pt x="99" y="0"/>
                      <a:pt x="138" y="42"/>
                      <a:pt x="138"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9"/>
              <p:cNvSpPr/>
              <p:nvPr/>
            </p:nvSpPr>
            <p:spPr>
              <a:xfrm>
                <a:off x="3533104" y="3918551"/>
                <a:ext cx="345841" cy="248813"/>
              </a:xfrm>
              <a:custGeom>
                <a:avLst/>
                <a:gdLst/>
                <a:ahLst/>
                <a:cxnLst/>
                <a:rect l="l" t="t" r="r" b="b"/>
                <a:pathLst>
                  <a:path w="138" h="99" extrusionOk="0">
                    <a:moveTo>
                      <a:pt x="138" y="69"/>
                    </a:moveTo>
                    <a:cubicBezTo>
                      <a:pt x="138" y="96"/>
                      <a:pt x="99" y="99"/>
                      <a:pt x="68" y="99"/>
                    </a:cubicBezTo>
                    <a:cubicBezTo>
                      <a:pt x="36" y="99"/>
                      <a:pt x="0" y="95"/>
                      <a:pt x="13" y="49"/>
                    </a:cubicBezTo>
                    <a:cubicBezTo>
                      <a:pt x="20" y="23"/>
                      <a:pt x="38" y="0"/>
                      <a:pt x="68" y="0"/>
                    </a:cubicBezTo>
                    <a:cubicBezTo>
                      <a:pt x="99" y="0"/>
                      <a:pt x="138" y="41"/>
                      <a:pt x="138"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20" name="Google Shape;420;p9"/>
          <p:cNvGrpSpPr/>
          <p:nvPr/>
        </p:nvGrpSpPr>
        <p:grpSpPr>
          <a:xfrm>
            <a:off x="357300" y="4736237"/>
            <a:ext cx="8691556" cy="365426"/>
            <a:chOff x="-10626642" y="914515"/>
            <a:chExt cx="14617484" cy="836599"/>
          </a:xfrm>
        </p:grpSpPr>
        <p:sp>
          <p:nvSpPr>
            <p:cNvPr id="421" name="Google Shape;421;p9"/>
            <p:cNvSpPr/>
            <p:nvPr/>
          </p:nvSpPr>
          <p:spPr>
            <a:xfrm>
              <a:off x="-8233340" y="1481495"/>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9"/>
            <p:cNvSpPr/>
            <p:nvPr/>
          </p:nvSpPr>
          <p:spPr>
            <a:xfrm>
              <a:off x="-8099958" y="1290954"/>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9"/>
            <p:cNvSpPr/>
            <p:nvPr/>
          </p:nvSpPr>
          <p:spPr>
            <a:xfrm>
              <a:off x="-8573919" y="1145506"/>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9"/>
            <p:cNvSpPr/>
            <p:nvPr/>
          </p:nvSpPr>
          <p:spPr>
            <a:xfrm rot="10800000" flipH="1">
              <a:off x="-10626642" y="1230630"/>
              <a:ext cx="279474" cy="25406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9"/>
            <p:cNvSpPr/>
            <p:nvPr/>
          </p:nvSpPr>
          <p:spPr>
            <a:xfrm>
              <a:off x="2589297" y="1458952"/>
              <a:ext cx="362044" cy="292162"/>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9"/>
            <p:cNvSpPr/>
            <p:nvPr/>
          </p:nvSpPr>
          <p:spPr>
            <a:xfrm>
              <a:off x="3087387" y="1161375"/>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9"/>
            <p:cNvSpPr/>
            <p:nvPr/>
          </p:nvSpPr>
          <p:spPr>
            <a:xfrm>
              <a:off x="-10411586" y="1484007"/>
              <a:ext cx="222292" cy="242016"/>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9"/>
            <p:cNvSpPr/>
            <p:nvPr/>
          </p:nvSpPr>
          <p:spPr>
            <a:xfrm>
              <a:off x="2521077" y="1145506"/>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9"/>
            <p:cNvSpPr/>
            <p:nvPr/>
          </p:nvSpPr>
          <p:spPr>
            <a:xfrm>
              <a:off x="2180999" y="1145511"/>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9"/>
            <p:cNvSpPr/>
            <p:nvPr/>
          </p:nvSpPr>
          <p:spPr>
            <a:xfrm>
              <a:off x="3768534" y="914515"/>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1" name="Google Shape;431;p9"/>
          <p:cNvGrpSpPr/>
          <p:nvPr/>
        </p:nvGrpSpPr>
        <p:grpSpPr>
          <a:xfrm>
            <a:off x="-653724" y="119663"/>
            <a:ext cx="10385209" cy="1740637"/>
            <a:chOff x="-653724" y="119663"/>
            <a:chExt cx="10385209" cy="1740637"/>
          </a:xfrm>
        </p:grpSpPr>
        <p:sp>
          <p:nvSpPr>
            <p:cNvPr id="432" name="Google Shape;432;p9"/>
            <p:cNvSpPr/>
            <p:nvPr/>
          </p:nvSpPr>
          <p:spPr>
            <a:xfrm>
              <a:off x="-653724" y="1534925"/>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9"/>
            <p:cNvSpPr/>
            <p:nvPr/>
          </p:nvSpPr>
          <p:spPr>
            <a:xfrm>
              <a:off x="7187339" y="11966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9"/>
            <p:cNvSpPr/>
            <p:nvPr/>
          </p:nvSpPr>
          <p:spPr>
            <a:xfrm flipH="1">
              <a:off x="8520225" y="716750"/>
              <a:ext cx="1211261" cy="3774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5" name="Google Shape;435;p9"/>
          <p:cNvGrpSpPr/>
          <p:nvPr/>
        </p:nvGrpSpPr>
        <p:grpSpPr>
          <a:xfrm flipH="1">
            <a:off x="122379" y="119680"/>
            <a:ext cx="8905897" cy="3478567"/>
            <a:chOff x="182204" y="119680"/>
            <a:chExt cx="8905897" cy="3478567"/>
          </a:xfrm>
        </p:grpSpPr>
        <p:sp>
          <p:nvSpPr>
            <p:cNvPr id="436" name="Google Shape;436;p9"/>
            <p:cNvSpPr/>
            <p:nvPr/>
          </p:nvSpPr>
          <p:spPr>
            <a:xfrm>
              <a:off x="182204" y="2748928"/>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437" name="Google Shape;437;p9"/>
            <p:cNvSpPr/>
            <p:nvPr/>
          </p:nvSpPr>
          <p:spPr>
            <a:xfrm>
              <a:off x="8791439" y="254369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8" name="Google Shape;438;p9"/>
            <p:cNvSpPr/>
            <p:nvPr/>
          </p:nvSpPr>
          <p:spPr>
            <a:xfrm>
              <a:off x="8715910" y="21367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9"/>
            <p:cNvSpPr/>
            <p:nvPr/>
          </p:nvSpPr>
          <p:spPr>
            <a:xfrm>
              <a:off x="8929481" y="2272758"/>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9"/>
            <p:cNvSpPr/>
            <p:nvPr/>
          </p:nvSpPr>
          <p:spPr>
            <a:xfrm>
              <a:off x="271682" y="446537"/>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9"/>
            <p:cNvSpPr/>
            <p:nvPr/>
          </p:nvSpPr>
          <p:spPr>
            <a:xfrm>
              <a:off x="426904" y="254032"/>
              <a:ext cx="132175" cy="120145"/>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9"/>
            <p:cNvSpPr/>
            <p:nvPr/>
          </p:nvSpPr>
          <p:spPr>
            <a:xfrm>
              <a:off x="475765" y="3036536"/>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9"/>
            <p:cNvSpPr/>
            <p:nvPr/>
          </p:nvSpPr>
          <p:spPr>
            <a:xfrm>
              <a:off x="6812531" y="227590"/>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9"/>
            <p:cNvSpPr/>
            <p:nvPr/>
          </p:nvSpPr>
          <p:spPr>
            <a:xfrm>
              <a:off x="389120" y="2216096"/>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9"/>
            <p:cNvSpPr/>
            <p:nvPr/>
          </p:nvSpPr>
          <p:spPr>
            <a:xfrm>
              <a:off x="6341378" y="363592"/>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9"/>
            <p:cNvSpPr/>
            <p:nvPr/>
          </p:nvSpPr>
          <p:spPr>
            <a:xfrm>
              <a:off x="6600642" y="119680"/>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9"/>
            <p:cNvSpPr/>
            <p:nvPr/>
          </p:nvSpPr>
          <p:spPr>
            <a:xfrm>
              <a:off x="8904728" y="344718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9"/>
            <p:cNvSpPr/>
            <p:nvPr/>
          </p:nvSpPr>
          <p:spPr>
            <a:xfrm>
              <a:off x="8929489" y="351169"/>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9"/>
            <p:cNvSpPr/>
            <p:nvPr/>
          </p:nvSpPr>
          <p:spPr>
            <a:xfrm>
              <a:off x="8810323" y="19901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9"/>
            <p:cNvSpPr/>
            <p:nvPr/>
          </p:nvSpPr>
          <p:spPr>
            <a:xfrm>
              <a:off x="8517056" y="316620"/>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1" name="Google Shape;451;p9"/>
          <p:cNvGrpSpPr/>
          <p:nvPr/>
        </p:nvGrpSpPr>
        <p:grpSpPr>
          <a:xfrm>
            <a:off x="523485" y="4185057"/>
            <a:ext cx="7406446" cy="1166504"/>
            <a:chOff x="523485" y="4185057"/>
            <a:chExt cx="7406446" cy="1166504"/>
          </a:xfrm>
        </p:grpSpPr>
        <p:grpSp>
          <p:nvGrpSpPr>
            <p:cNvPr id="452" name="Google Shape;452;p9"/>
            <p:cNvGrpSpPr/>
            <p:nvPr/>
          </p:nvGrpSpPr>
          <p:grpSpPr>
            <a:xfrm rot="-1553056">
              <a:off x="631245" y="4582945"/>
              <a:ext cx="686498" cy="651445"/>
              <a:chOff x="117175" y="364310"/>
              <a:chExt cx="1192100" cy="1131230"/>
            </a:xfrm>
          </p:grpSpPr>
          <p:sp>
            <p:nvSpPr>
              <p:cNvPr id="453" name="Google Shape;453;p9"/>
              <p:cNvSpPr/>
              <p:nvPr/>
            </p:nvSpPr>
            <p:spPr>
              <a:xfrm>
                <a:off x="117175" y="364310"/>
                <a:ext cx="147549" cy="112420"/>
              </a:xfrm>
              <a:custGeom>
                <a:avLst/>
                <a:gdLst/>
                <a:ahLst/>
                <a:cxnLst/>
                <a:rect l="l" t="t" r="r" b="b"/>
                <a:pathLst>
                  <a:path w="63" h="48" extrusionOk="0">
                    <a:moveTo>
                      <a:pt x="0" y="46"/>
                    </a:moveTo>
                    <a:lnTo>
                      <a:pt x="39" y="0"/>
                    </a:lnTo>
                    <a:lnTo>
                      <a:pt x="63" y="4"/>
                    </a:lnTo>
                    <a:lnTo>
                      <a:pt x="22" y="48"/>
                    </a:lnTo>
                    <a:lnTo>
                      <a:pt x="0" y="46"/>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9"/>
              <p:cNvSpPr/>
              <p:nvPr/>
            </p:nvSpPr>
            <p:spPr>
              <a:xfrm>
                <a:off x="117175" y="472046"/>
                <a:ext cx="1065629" cy="1023494"/>
              </a:xfrm>
              <a:custGeom>
                <a:avLst/>
                <a:gdLst/>
                <a:ahLst/>
                <a:cxnLst/>
                <a:rect l="l" t="t" r="r" b="b"/>
                <a:pathLst>
                  <a:path w="367" h="353" extrusionOk="0">
                    <a:moveTo>
                      <a:pt x="367" y="353"/>
                    </a:moveTo>
                    <a:cubicBezTo>
                      <a:pt x="351" y="353"/>
                      <a:pt x="351" y="353"/>
                      <a:pt x="351" y="353"/>
                    </a:cubicBezTo>
                    <a:cubicBezTo>
                      <a:pt x="351" y="353"/>
                      <a:pt x="205" y="217"/>
                      <a:pt x="125" y="132"/>
                    </a:cubicBezTo>
                    <a:cubicBezTo>
                      <a:pt x="44" y="47"/>
                      <a:pt x="0" y="0"/>
                      <a:pt x="0" y="0"/>
                    </a:cubicBezTo>
                    <a:cubicBezTo>
                      <a:pt x="18" y="2"/>
                      <a:pt x="18" y="2"/>
                      <a:pt x="18" y="2"/>
                    </a:cubicBezTo>
                    <a:cubicBezTo>
                      <a:pt x="261" y="222"/>
                      <a:pt x="261" y="222"/>
                      <a:pt x="261" y="222"/>
                    </a:cubicBezTo>
                    <a:lnTo>
                      <a:pt x="367" y="35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9"/>
              <p:cNvSpPr/>
              <p:nvPr/>
            </p:nvSpPr>
            <p:spPr>
              <a:xfrm>
                <a:off x="168700" y="373678"/>
                <a:ext cx="1140575" cy="1121861"/>
              </a:xfrm>
              <a:custGeom>
                <a:avLst/>
                <a:gdLst/>
                <a:ahLst/>
                <a:cxnLst/>
                <a:rect l="l" t="t" r="r" b="b"/>
                <a:pathLst>
                  <a:path w="393" h="387" extrusionOk="0">
                    <a:moveTo>
                      <a:pt x="349" y="387"/>
                    </a:moveTo>
                    <a:cubicBezTo>
                      <a:pt x="349" y="387"/>
                      <a:pt x="227" y="271"/>
                      <a:pt x="154" y="200"/>
                    </a:cubicBezTo>
                    <a:cubicBezTo>
                      <a:pt x="81" y="128"/>
                      <a:pt x="0" y="36"/>
                      <a:pt x="0" y="36"/>
                    </a:cubicBezTo>
                    <a:cubicBezTo>
                      <a:pt x="33" y="0"/>
                      <a:pt x="33" y="0"/>
                      <a:pt x="33" y="0"/>
                    </a:cubicBezTo>
                    <a:cubicBezTo>
                      <a:pt x="33" y="0"/>
                      <a:pt x="218" y="178"/>
                      <a:pt x="283" y="235"/>
                    </a:cubicBezTo>
                    <a:cubicBezTo>
                      <a:pt x="349" y="292"/>
                      <a:pt x="393" y="339"/>
                      <a:pt x="393" y="339"/>
                    </a:cubicBezTo>
                    <a:lnTo>
                      <a:pt x="349" y="38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9"/>
              <p:cNvSpPr/>
              <p:nvPr/>
            </p:nvSpPr>
            <p:spPr>
              <a:xfrm>
                <a:off x="1178121" y="1317539"/>
                <a:ext cx="84314" cy="79631"/>
              </a:xfrm>
              <a:custGeom>
                <a:avLst/>
                <a:gdLst/>
                <a:ahLst/>
                <a:cxnLst/>
                <a:rect l="l" t="t" r="r" b="b"/>
                <a:pathLst>
                  <a:path w="29" h="28" extrusionOk="0">
                    <a:moveTo>
                      <a:pt x="3" y="28"/>
                    </a:moveTo>
                    <a:cubicBezTo>
                      <a:pt x="2" y="28"/>
                      <a:pt x="1" y="28"/>
                      <a:pt x="1" y="27"/>
                    </a:cubicBezTo>
                    <a:cubicBezTo>
                      <a:pt x="0" y="26"/>
                      <a:pt x="0" y="23"/>
                      <a:pt x="1" y="22"/>
                    </a:cubicBezTo>
                    <a:cubicBezTo>
                      <a:pt x="23" y="1"/>
                      <a:pt x="23" y="1"/>
                      <a:pt x="23" y="1"/>
                    </a:cubicBezTo>
                    <a:cubicBezTo>
                      <a:pt x="24" y="0"/>
                      <a:pt x="26" y="0"/>
                      <a:pt x="28" y="1"/>
                    </a:cubicBezTo>
                    <a:cubicBezTo>
                      <a:pt x="29" y="3"/>
                      <a:pt x="29" y="5"/>
                      <a:pt x="27" y="6"/>
                    </a:cubicBezTo>
                    <a:cubicBezTo>
                      <a:pt x="6" y="27"/>
                      <a:pt x="6" y="27"/>
                      <a:pt x="6" y="27"/>
                    </a:cubicBezTo>
                    <a:cubicBezTo>
                      <a:pt x="5" y="28"/>
                      <a:pt x="4" y="28"/>
                      <a:pt x="3"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9"/>
              <p:cNvSpPr/>
              <p:nvPr/>
            </p:nvSpPr>
            <p:spPr>
              <a:xfrm>
                <a:off x="1135964" y="1244935"/>
                <a:ext cx="53868" cy="53869"/>
              </a:xfrm>
              <a:custGeom>
                <a:avLst/>
                <a:gdLst/>
                <a:ahLst/>
                <a:cxnLst/>
                <a:rect l="l" t="t" r="r" b="b"/>
                <a:pathLst>
                  <a:path w="19" h="19" extrusionOk="0">
                    <a:moveTo>
                      <a:pt x="3" y="19"/>
                    </a:moveTo>
                    <a:cubicBezTo>
                      <a:pt x="3" y="19"/>
                      <a:pt x="2" y="19"/>
                      <a:pt x="1" y="18"/>
                    </a:cubicBezTo>
                    <a:cubicBezTo>
                      <a:pt x="0" y="17"/>
                      <a:pt x="0" y="15"/>
                      <a:pt x="1" y="13"/>
                    </a:cubicBezTo>
                    <a:cubicBezTo>
                      <a:pt x="13" y="2"/>
                      <a:pt x="13" y="2"/>
                      <a:pt x="13" y="2"/>
                    </a:cubicBezTo>
                    <a:cubicBezTo>
                      <a:pt x="14" y="0"/>
                      <a:pt x="16" y="0"/>
                      <a:pt x="17" y="2"/>
                    </a:cubicBezTo>
                    <a:cubicBezTo>
                      <a:pt x="19" y="3"/>
                      <a:pt x="19" y="5"/>
                      <a:pt x="17" y="6"/>
                    </a:cubicBezTo>
                    <a:cubicBezTo>
                      <a:pt x="6" y="18"/>
                      <a:pt x="6" y="18"/>
                      <a:pt x="6" y="18"/>
                    </a:cubicBezTo>
                    <a:cubicBezTo>
                      <a:pt x="5" y="19"/>
                      <a:pt x="4" y="19"/>
                      <a:pt x="3"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9"/>
              <p:cNvSpPr/>
              <p:nvPr/>
            </p:nvSpPr>
            <p:spPr>
              <a:xfrm>
                <a:off x="1044624" y="1191066"/>
                <a:ext cx="88998" cy="96026"/>
              </a:xfrm>
              <a:custGeom>
                <a:avLst/>
                <a:gdLst/>
                <a:ahLst/>
                <a:cxnLst/>
                <a:rect l="l" t="t" r="r" b="b"/>
                <a:pathLst>
                  <a:path w="30" h="33" extrusionOk="0">
                    <a:moveTo>
                      <a:pt x="4" y="33"/>
                    </a:moveTo>
                    <a:cubicBezTo>
                      <a:pt x="3" y="33"/>
                      <a:pt x="2" y="33"/>
                      <a:pt x="1" y="32"/>
                    </a:cubicBezTo>
                    <a:cubicBezTo>
                      <a:pt x="0" y="31"/>
                      <a:pt x="0" y="29"/>
                      <a:pt x="1" y="28"/>
                    </a:cubicBezTo>
                    <a:cubicBezTo>
                      <a:pt x="24" y="1"/>
                      <a:pt x="24" y="1"/>
                      <a:pt x="24" y="1"/>
                    </a:cubicBezTo>
                    <a:cubicBezTo>
                      <a:pt x="25" y="0"/>
                      <a:pt x="27" y="0"/>
                      <a:pt x="29" y="1"/>
                    </a:cubicBezTo>
                    <a:cubicBezTo>
                      <a:pt x="30" y="2"/>
                      <a:pt x="30" y="4"/>
                      <a:pt x="29" y="6"/>
                    </a:cubicBezTo>
                    <a:cubicBezTo>
                      <a:pt x="6" y="32"/>
                      <a:pt x="6" y="32"/>
                      <a:pt x="6" y="32"/>
                    </a:cubicBezTo>
                    <a:cubicBezTo>
                      <a:pt x="5" y="33"/>
                      <a:pt x="5" y="33"/>
                      <a:pt x="4" y="3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9"/>
              <p:cNvSpPr/>
              <p:nvPr/>
            </p:nvSpPr>
            <p:spPr>
              <a:xfrm>
                <a:off x="995441" y="1125488"/>
                <a:ext cx="65577" cy="63237"/>
              </a:xfrm>
              <a:custGeom>
                <a:avLst/>
                <a:gdLst/>
                <a:ahLst/>
                <a:cxnLst/>
                <a:rect l="l" t="t" r="r" b="b"/>
                <a:pathLst>
                  <a:path w="22" h="22" extrusionOk="0">
                    <a:moveTo>
                      <a:pt x="4" y="22"/>
                    </a:moveTo>
                    <a:cubicBezTo>
                      <a:pt x="3" y="22"/>
                      <a:pt x="2" y="22"/>
                      <a:pt x="2" y="21"/>
                    </a:cubicBezTo>
                    <a:cubicBezTo>
                      <a:pt x="0" y="20"/>
                      <a:pt x="0" y="18"/>
                      <a:pt x="2" y="17"/>
                    </a:cubicBezTo>
                    <a:cubicBezTo>
                      <a:pt x="16" y="1"/>
                      <a:pt x="16" y="1"/>
                      <a:pt x="16" y="1"/>
                    </a:cubicBezTo>
                    <a:cubicBezTo>
                      <a:pt x="17" y="0"/>
                      <a:pt x="19" y="0"/>
                      <a:pt x="20" y="1"/>
                    </a:cubicBezTo>
                    <a:cubicBezTo>
                      <a:pt x="22" y="2"/>
                      <a:pt x="22" y="5"/>
                      <a:pt x="21" y="6"/>
                    </a:cubicBezTo>
                    <a:cubicBezTo>
                      <a:pt x="7" y="21"/>
                      <a:pt x="7" y="21"/>
                      <a:pt x="7" y="21"/>
                    </a:cubicBezTo>
                    <a:cubicBezTo>
                      <a:pt x="6" y="22"/>
                      <a:pt x="5" y="22"/>
                      <a:pt x="4"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9"/>
              <p:cNvSpPr/>
              <p:nvPr/>
            </p:nvSpPr>
            <p:spPr>
              <a:xfrm>
                <a:off x="915812" y="1064593"/>
                <a:ext cx="74945" cy="79631"/>
              </a:xfrm>
              <a:custGeom>
                <a:avLst/>
                <a:gdLst/>
                <a:ahLst/>
                <a:cxnLst/>
                <a:rect l="l" t="t" r="r" b="b"/>
                <a:pathLst>
                  <a:path w="26" h="28" extrusionOk="0">
                    <a:moveTo>
                      <a:pt x="4" y="28"/>
                    </a:moveTo>
                    <a:cubicBezTo>
                      <a:pt x="3" y="28"/>
                      <a:pt x="2" y="28"/>
                      <a:pt x="2" y="28"/>
                    </a:cubicBezTo>
                    <a:cubicBezTo>
                      <a:pt x="0" y="26"/>
                      <a:pt x="0" y="24"/>
                      <a:pt x="1" y="23"/>
                    </a:cubicBezTo>
                    <a:cubicBezTo>
                      <a:pt x="19" y="1"/>
                      <a:pt x="19" y="1"/>
                      <a:pt x="19" y="1"/>
                    </a:cubicBezTo>
                    <a:cubicBezTo>
                      <a:pt x="21" y="0"/>
                      <a:pt x="23" y="0"/>
                      <a:pt x="24" y="1"/>
                    </a:cubicBezTo>
                    <a:cubicBezTo>
                      <a:pt x="25" y="2"/>
                      <a:pt x="26" y="4"/>
                      <a:pt x="24" y="5"/>
                    </a:cubicBezTo>
                    <a:cubicBezTo>
                      <a:pt x="6" y="27"/>
                      <a:pt x="6" y="27"/>
                      <a:pt x="6" y="27"/>
                    </a:cubicBezTo>
                    <a:cubicBezTo>
                      <a:pt x="6" y="28"/>
                      <a:pt x="5" y="28"/>
                      <a:pt x="4" y="2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9"/>
              <p:cNvSpPr/>
              <p:nvPr/>
            </p:nvSpPr>
            <p:spPr>
              <a:xfrm>
                <a:off x="861944" y="1003699"/>
                <a:ext cx="60893" cy="67921"/>
              </a:xfrm>
              <a:custGeom>
                <a:avLst/>
                <a:gdLst/>
                <a:ahLst/>
                <a:cxnLst/>
                <a:rect l="l" t="t" r="r" b="b"/>
                <a:pathLst>
                  <a:path w="21" h="24" extrusionOk="0">
                    <a:moveTo>
                      <a:pt x="4" y="24"/>
                    </a:moveTo>
                    <a:cubicBezTo>
                      <a:pt x="3" y="24"/>
                      <a:pt x="3" y="24"/>
                      <a:pt x="2" y="23"/>
                    </a:cubicBezTo>
                    <a:cubicBezTo>
                      <a:pt x="1" y="22"/>
                      <a:pt x="0" y="20"/>
                      <a:pt x="1" y="19"/>
                    </a:cubicBezTo>
                    <a:cubicBezTo>
                      <a:pt x="15" y="2"/>
                      <a:pt x="15" y="2"/>
                      <a:pt x="15" y="2"/>
                    </a:cubicBezTo>
                    <a:cubicBezTo>
                      <a:pt x="16" y="1"/>
                      <a:pt x="18" y="0"/>
                      <a:pt x="20" y="1"/>
                    </a:cubicBezTo>
                    <a:cubicBezTo>
                      <a:pt x="21" y="3"/>
                      <a:pt x="21" y="5"/>
                      <a:pt x="20" y="6"/>
                    </a:cubicBezTo>
                    <a:cubicBezTo>
                      <a:pt x="7" y="23"/>
                      <a:pt x="7" y="23"/>
                      <a:pt x="7" y="23"/>
                    </a:cubicBezTo>
                    <a:cubicBezTo>
                      <a:pt x="6" y="24"/>
                      <a:pt x="5" y="24"/>
                      <a:pt x="4" y="24"/>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9"/>
              <p:cNvSpPr/>
              <p:nvPr/>
            </p:nvSpPr>
            <p:spPr>
              <a:xfrm>
                <a:off x="772947" y="947489"/>
                <a:ext cx="88998" cy="91342"/>
              </a:xfrm>
              <a:custGeom>
                <a:avLst/>
                <a:gdLst/>
                <a:ahLst/>
                <a:cxnLst/>
                <a:rect l="l" t="t" r="r" b="b"/>
                <a:pathLst>
                  <a:path w="31" h="31" extrusionOk="0">
                    <a:moveTo>
                      <a:pt x="4" y="31"/>
                    </a:moveTo>
                    <a:cubicBezTo>
                      <a:pt x="3" y="31"/>
                      <a:pt x="2" y="30"/>
                      <a:pt x="1" y="30"/>
                    </a:cubicBezTo>
                    <a:cubicBezTo>
                      <a:pt x="0" y="29"/>
                      <a:pt x="0" y="26"/>
                      <a:pt x="1" y="25"/>
                    </a:cubicBezTo>
                    <a:cubicBezTo>
                      <a:pt x="25" y="1"/>
                      <a:pt x="25" y="1"/>
                      <a:pt x="25" y="1"/>
                    </a:cubicBezTo>
                    <a:cubicBezTo>
                      <a:pt x="26" y="0"/>
                      <a:pt x="28" y="0"/>
                      <a:pt x="30" y="1"/>
                    </a:cubicBezTo>
                    <a:cubicBezTo>
                      <a:pt x="31" y="3"/>
                      <a:pt x="31" y="5"/>
                      <a:pt x="30" y="6"/>
                    </a:cubicBezTo>
                    <a:cubicBezTo>
                      <a:pt x="6" y="30"/>
                      <a:pt x="6" y="30"/>
                      <a:pt x="6" y="30"/>
                    </a:cubicBezTo>
                    <a:cubicBezTo>
                      <a:pt x="5" y="30"/>
                      <a:pt x="5" y="31"/>
                      <a:pt x="4" y="3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9"/>
              <p:cNvSpPr/>
              <p:nvPr/>
            </p:nvSpPr>
            <p:spPr>
              <a:xfrm>
                <a:off x="728449" y="886595"/>
                <a:ext cx="67920" cy="67921"/>
              </a:xfrm>
              <a:custGeom>
                <a:avLst/>
                <a:gdLst/>
                <a:ahLst/>
                <a:cxnLst/>
                <a:rect l="l" t="t" r="r" b="b"/>
                <a:pathLst>
                  <a:path w="23" h="23" extrusionOk="0">
                    <a:moveTo>
                      <a:pt x="4" y="23"/>
                    </a:moveTo>
                    <a:cubicBezTo>
                      <a:pt x="3" y="23"/>
                      <a:pt x="2" y="23"/>
                      <a:pt x="1" y="22"/>
                    </a:cubicBezTo>
                    <a:cubicBezTo>
                      <a:pt x="0" y="21"/>
                      <a:pt x="0" y="19"/>
                      <a:pt x="1" y="18"/>
                    </a:cubicBezTo>
                    <a:cubicBezTo>
                      <a:pt x="17" y="1"/>
                      <a:pt x="17" y="1"/>
                      <a:pt x="17" y="1"/>
                    </a:cubicBezTo>
                    <a:cubicBezTo>
                      <a:pt x="19" y="0"/>
                      <a:pt x="21" y="0"/>
                      <a:pt x="22" y="1"/>
                    </a:cubicBezTo>
                    <a:cubicBezTo>
                      <a:pt x="23" y="2"/>
                      <a:pt x="23" y="5"/>
                      <a:pt x="22" y="6"/>
                    </a:cubicBezTo>
                    <a:cubicBezTo>
                      <a:pt x="6" y="22"/>
                      <a:pt x="6" y="22"/>
                      <a:pt x="6" y="22"/>
                    </a:cubicBezTo>
                    <a:cubicBezTo>
                      <a:pt x="5" y="23"/>
                      <a:pt x="4" y="23"/>
                      <a:pt x="4" y="2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9"/>
              <p:cNvSpPr/>
              <p:nvPr/>
            </p:nvSpPr>
            <p:spPr>
              <a:xfrm>
                <a:off x="639451" y="823359"/>
                <a:ext cx="88998" cy="96026"/>
              </a:xfrm>
              <a:custGeom>
                <a:avLst/>
                <a:gdLst/>
                <a:ahLst/>
                <a:cxnLst/>
                <a:rect l="l" t="t" r="r" b="b"/>
                <a:pathLst>
                  <a:path w="31" h="33" extrusionOk="0">
                    <a:moveTo>
                      <a:pt x="3" y="33"/>
                    </a:moveTo>
                    <a:cubicBezTo>
                      <a:pt x="2" y="33"/>
                      <a:pt x="2" y="32"/>
                      <a:pt x="1" y="32"/>
                    </a:cubicBezTo>
                    <a:cubicBezTo>
                      <a:pt x="0" y="31"/>
                      <a:pt x="0" y="28"/>
                      <a:pt x="1" y="27"/>
                    </a:cubicBezTo>
                    <a:cubicBezTo>
                      <a:pt x="25" y="1"/>
                      <a:pt x="25" y="1"/>
                      <a:pt x="25" y="1"/>
                    </a:cubicBezTo>
                    <a:cubicBezTo>
                      <a:pt x="26" y="0"/>
                      <a:pt x="28" y="0"/>
                      <a:pt x="29" y="1"/>
                    </a:cubicBezTo>
                    <a:cubicBezTo>
                      <a:pt x="31" y="2"/>
                      <a:pt x="31" y="4"/>
                      <a:pt x="30" y="6"/>
                    </a:cubicBezTo>
                    <a:cubicBezTo>
                      <a:pt x="6" y="32"/>
                      <a:pt x="6" y="32"/>
                      <a:pt x="6" y="32"/>
                    </a:cubicBezTo>
                    <a:cubicBezTo>
                      <a:pt x="5" y="32"/>
                      <a:pt x="4" y="33"/>
                      <a:pt x="3" y="3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9"/>
              <p:cNvSpPr/>
              <p:nvPr/>
            </p:nvSpPr>
            <p:spPr>
              <a:xfrm>
                <a:off x="590267" y="750753"/>
                <a:ext cx="63236" cy="63237"/>
              </a:xfrm>
              <a:custGeom>
                <a:avLst/>
                <a:gdLst/>
                <a:ahLst/>
                <a:cxnLst/>
                <a:rect l="l" t="t" r="r" b="b"/>
                <a:pathLst>
                  <a:path w="22" h="22" extrusionOk="0">
                    <a:moveTo>
                      <a:pt x="4" y="22"/>
                    </a:moveTo>
                    <a:cubicBezTo>
                      <a:pt x="3" y="22"/>
                      <a:pt x="2" y="22"/>
                      <a:pt x="1" y="21"/>
                    </a:cubicBezTo>
                    <a:cubicBezTo>
                      <a:pt x="0" y="20"/>
                      <a:pt x="0" y="18"/>
                      <a:pt x="1" y="16"/>
                    </a:cubicBezTo>
                    <a:cubicBezTo>
                      <a:pt x="16" y="2"/>
                      <a:pt x="16" y="2"/>
                      <a:pt x="16" y="2"/>
                    </a:cubicBezTo>
                    <a:cubicBezTo>
                      <a:pt x="17" y="0"/>
                      <a:pt x="19" y="0"/>
                      <a:pt x="21" y="2"/>
                    </a:cubicBezTo>
                    <a:cubicBezTo>
                      <a:pt x="22" y="3"/>
                      <a:pt x="22" y="5"/>
                      <a:pt x="21" y="6"/>
                    </a:cubicBezTo>
                    <a:cubicBezTo>
                      <a:pt x="6" y="21"/>
                      <a:pt x="6" y="21"/>
                      <a:pt x="6" y="21"/>
                    </a:cubicBezTo>
                    <a:cubicBezTo>
                      <a:pt x="5" y="22"/>
                      <a:pt x="5" y="22"/>
                      <a:pt x="4"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9"/>
              <p:cNvSpPr/>
              <p:nvPr/>
            </p:nvSpPr>
            <p:spPr>
              <a:xfrm>
                <a:off x="505954" y="689859"/>
                <a:ext cx="81972" cy="84315"/>
              </a:xfrm>
              <a:custGeom>
                <a:avLst/>
                <a:gdLst/>
                <a:ahLst/>
                <a:cxnLst/>
                <a:rect l="l" t="t" r="r" b="b"/>
                <a:pathLst>
                  <a:path w="28" h="29" extrusionOk="0">
                    <a:moveTo>
                      <a:pt x="4" y="29"/>
                    </a:moveTo>
                    <a:cubicBezTo>
                      <a:pt x="3" y="29"/>
                      <a:pt x="2" y="29"/>
                      <a:pt x="2" y="28"/>
                    </a:cubicBezTo>
                    <a:cubicBezTo>
                      <a:pt x="0" y="27"/>
                      <a:pt x="0" y="25"/>
                      <a:pt x="2" y="23"/>
                    </a:cubicBezTo>
                    <a:cubicBezTo>
                      <a:pt x="22" y="1"/>
                      <a:pt x="22" y="1"/>
                      <a:pt x="22" y="1"/>
                    </a:cubicBezTo>
                    <a:cubicBezTo>
                      <a:pt x="23" y="0"/>
                      <a:pt x="25" y="0"/>
                      <a:pt x="26" y="1"/>
                    </a:cubicBezTo>
                    <a:cubicBezTo>
                      <a:pt x="28" y="2"/>
                      <a:pt x="28" y="4"/>
                      <a:pt x="27" y="5"/>
                    </a:cubicBezTo>
                    <a:cubicBezTo>
                      <a:pt x="6" y="28"/>
                      <a:pt x="6" y="28"/>
                      <a:pt x="6" y="28"/>
                    </a:cubicBezTo>
                    <a:cubicBezTo>
                      <a:pt x="6" y="28"/>
                      <a:pt x="5" y="29"/>
                      <a:pt x="4" y="2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9"/>
              <p:cNvSpPr/>
              <p:nvPr/>
            </p:nvSpPr>
            <p:spPr>
              <a:xfrm>
                <a:off x="470824" y="621939"/>
                <a:ext cx="49184" cy="53869"/>
              </a:xfrm>
              <a:custGeom>
                <a:avLst/>
                <a:gdLst/>
                <a:ahLst/>
                <a:cxnLst/>
                <a:rect l="l" t="t" r="r" b="b"/>
                <a:pathLst>
                  <a:path w="17" h="18" extrusionOk="0">
                    <a:moveTo>
                      <a:pt x="4" y="18"/>
                    </a:moveTo>
                    <a:cubicBezTo>
                      <a:pt x="3" y="18"/>
                      <a:pt x="2" y="17"/>
                      <a:pt x="1" y="17"/>
                    </a:cubicBezTo>
                    <a:cubicBezTo>
                      <a:pt x="0" y="16"/>
                      <a:pt x="0" y="13"/>
                      <a:pt x="1" y="12"/>
                    </a:cubicBezTo>
                    <a:cubicBezTo>
                      <a:pt x="10" y="2"/>
                      <a:pt x="10" y="2"/>
                      <a:pt x="10" y="2"/>
                    </a:cubicBezTo>
                    <a:cubicBezTo>
                      <a:pt x="12" y="0"/>
                      <a:pt x="14" y="0"/>
                      <a:pt x="15" y="1"/>
                    </a:cubicBezTo>
                    <a:cubicBezTo>
                      <a:pt x="17" y="3"/>
                      <a:pt x="17" y="5"/>
                      <a:pt x="15" y="6"/>
                    </a:cubicBezTo>
                    <a:cubicBezTo>
                      <a:pt x="6" y="17"/>
                      <a:pt x="6" y="17"/>
                      <a:pt x="6" y="17"/>
                    </a:cubicBezTo>
                    <a:cubicBezTo>
                      <a:pt x="5" y="17"/>
                      <a:pt x="4" y="18"/>
                      <a:pt x="4" y="18"/>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9"/>
              <p:cNvSpPr/>
              <p:nvPr/>
            </p:nvSpPr>
            <p:spPr>
              <a:xfrm>
                <a:off x="381826" y="556361"/>
                <a:ext cx="65577" cy="74947"/>
              </a:xfrm>
              <a:custGeom>
                <a:avLst/>
                <a:gdLst/>
                <a:ahLst/>
                <a:cxnLst/>
                <a:rect l="l" t="t" r="r" b="b"/>
                <a:pathLst>
                  <a:path w="23" h="26" extrusionOk="0">
                    <a:moveTo>
                      <a:pt x="4" y="26"/>
                    </a:moveTo>
                    <a:cubicBezTo>
                      <a:pt x="3" y="26"/>
                      <a:pt x="2" y="25"/>
                      <a:pt x="1" y="25"/>
                    </a:cubicBezTo>
                    <a:cubicBezTo>
                      <a:pt x="0" y="24"/>
                      <a:pt x="0" y="21"/>
                      <a:pt x="1" y="20"/>
                    </a:cubicBezTo>
                    <a:cubicBezTo>
                      <a:pt x="17" y="1"/>
                      <a:pt x="17" y="1"/>
                      <a:pt x="17" y="1"/>
                    </a:cubicBezTo>
                    <a:cubicBezTo>
                      <a:pt x="18" y="0"/>
                      <a:pt x="20" y="0"/>
                      <a:pt x="22" y="1"/>
                    </a:cubicBezTo>
                    <a:cubicBezTo>
                      <a:pt x="23" y="2"/>
                      <a:pt x="23" y="4"/>
                      <a:pt x="22" y="6"/>
                    </a:cubicBezTo>
                    <a:cubicBezTo>
                      <a:pt x="6" y="24"/>
                      <a:pt x="6" y="24"/>
                      <a:pt x="6" y="24"/>
                    </a:cubicBezTo>
                    <a:cubicBezTo>
                      <a:pt x="5" y="25"/>
                      <a:pt x="5" y="26"/>
                      <a:pt x="4" y="2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9"/>
              <p:cNvSpPr/>
              <p:nvPr/>
            </p:nvSpPr>
            <p:spPr>
              <a:xfrm>
                <a:off x="323275" y="486098"/>
                <a:ext cx="51525" cy="56210"/>
              </a:xfrm>
              <a:custGeom>
                <a:avLst/>
                <a:gdLst/>
                <a:ahLst/>
                <a:cxnLst/>
                <a:rect l="l" t="t" r="r" b="b"/>
                <a:pathLst>
                  <a:path w="18" h="19" extrusionOk="0">
                    <a:moveTo>
                      <a:pt x="3" y="19"/>
                    </a:moveTo>
                    <a:cubicBezTo>
                      <a:pt x="2" y="19"/>
                      <a:pt x="2" y="18"/>
                      <a:pt x="1" y="18"/>
                    </a:cubicBezTo>
                    <a:cubicBezTo>
                      <a:pt x="0" y="16"/>
                      <a:pt x="0" y="14"/>
                      <a:pt x="1" y="13"/>
                    </a:cubicBezTo>
                    <a:cubicBezTo>
                      <a:pt x="12" y="1"/>
                      <a:pt x="12" y="1"/>
                      <a:pt x="12" y="1"/>
                    </a:cubicBezTo>
                    <a:cubicBezTo>
                      <a:pt x="14" y="0"/>
                      <a:pt x="16" y="0"/>
                      <a:pt x="17" y="1"/>
                    </a:cubicBezTo>
                    <a:cubicBezTo>
                      <a:pt x="18" y="2"/>
                      <a:pt x="18" y="4"/>
                      <a:pt x="17" y="6"/>
                    </a:cubicBezTo>
                    <a:cubicBezTo>
                      <a:pt x="6" y="18"/>
                      <a:pt x="6" y="18"/>
                      <a:pt x="6" y="18"/>
                    </a:cubicBezTo>
                    <a:cubicBezTo>
                      <a:pt x="5" y="18"/>
                      <a:pt x="4" y="19"/>
                      <a:pt x="3" y="19"/>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9"/>
              <p:cNvSpPr/>
              <p:nvPr/>
            </p:nvSpPr>
            <p:spPr>
              <a:xfrm>
                <a:off x="236620" y="415835"/>
                <a:ext cx="72604" cy="72606"/>
              </a:xfrm>
              <a:custGeom>
                <a:avLst/>
                <a:gdLst/>
                <a:ahLst/>
                <a:cxnLst/>
                <a:rect l="l" t="t" r="r" b="b"/>
                <a:pathLst>
                  <a:path w="25" h="25" extrusionOk="0">
                    <a:moveTo>
                      <a:pt x="4" y="25"/>
                    </a:moveTo>
                    <a:cubicBezTo>
                      <a:pt x="3" y="25"/>
                      <a:pt x="2" y="25"/>
                      <a:pt x="1" y="24"/>
                    </a:cubicBezTo>
                    <a:cubicBezTo>
                      <a:pt x="0" y="23"/>
                      <a:pt x="0" y="21"/>
                      <a:pt x="1" y="19"/>
                    </a:cubicBezTo>
                    <a:cubicBezTo>
                      <a:pt x="19" y="2"/>
                      <a:pt x="19" y="2"/>
                      <a:pt x="19" y="2"/>
                    </a:cubicBezTo>
                    <a:cubicBezTo>
                      <a:pt x="20" y="0"/>
                      <a:pt x="22" y="0"/>
                      <a:pt x="23" y="2"/>
                    </a:cubicBezTo>
                    <a:cubicBezTo>
                      <a:pt x="25" y="3"/>
                      <a:pt x="25" y="5"/>
                      <a:pt x="24" y="6"/>
                    </a:cubicBezTo>
                    <a:cubicBezTo>
                      <a:pt x="6" y="24"/>
                      <a:pt x="6" y="24"/>
                      <a:pt x="6" y="24"/>
                    </a:cubicBezTo>
                    <a:cubicBezTo>
                      <a:pt x="5" y="25"/>
                      <a:pt x="5" y="25"/>
                      <a:pt x="4" y="2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71" name="Google Shape;471;p9"/>
            <p:cNvGrpSpPr/>
            <p:nvPr/>
          </p:nvGrpSpPr>
          <p:grpSpPr>
            <a:xfrm>
              <a:off x="7195176" y="4185057"/>
              <a:ext cx="734755" cy="769746"/>
              <a:chOff x="2992906" y="3999933"/>
              <a:chExt cx="569401" cy="596517"/>
            </a:xfrm>
          </p:grpSpPr>
          <p:sp>
            <p:nvSpPr>
              <p:cNvPr id="472" name="Google Shape;472;p9"/>
              <p:cNvSpPr/>
              <p:nvPr/>
            </p:nvSpPr>
            <p:spPr>
              <a:xfrm>
                <a:off x="3419255" y="4198148"/>
                <a:ext cx="52359" cy="40204"/>
              </a:xfrm>
              <a:custGeom>
                <a:avLst/>
                <a:gdLst/>
                <a:ahLst/>
                <a:cxnLst/>
                <a:rect l="l" t="t" r="r" b="b"/>
                <a:pathLst>
                  <a:path w="56" h="43" extrusionOk="0">
                    <a:moveTo>
                      <a:pt x="41" y="0"/>
                    </a:moveTo>
                    <a:lnTo>
                      <a:pt x="0" y="25"/>
                    </a:lnTo>
                    <a:lnTo>
                      <a:pt x="13" y="43"/>
                    </a:lnTo>
                    <a:lnTo>
                      <a:pt x="56" y="31"/>
                    </a:lnTo>
                    <a:lnTo>
                      <a:pt x="41"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9"/>
              <p:cNvSpPr/>
              <p:nvPr/>
            </p:nvSpPr>
            <p:spPr>
              <a:xfrm>
                <a:off x="3426735" y="4128960"/>
                <a:ext cx="129962" cy="150532"/>
              </a:xfrm>
              <a:custGeom>
                <a:avLst/>
                <a:gdLst/>
                <a:ahLst/>
                <a:cxnLst/>
                <a:rect l="l" t="t" r="r" b="b"/>
                <a:pathLst>
                  <a:path w="112" h="130" extrusionOk="0">
                    <a:moveTo>
                      <a:pt x="0" y="22"/>
                    </a:moveTo>
                    <a:cubicBezTo>
                      <a:pt x="0" y="22"/>
                      <a:pt x="15" y="41"/>
                      <a:pt x="34" y="82"/>
                    </a:cubicBezTo>
                    <a:cubicBezTo>
                      <a:pt x="53" y="123"/>
                      <a:pt x="56" y="130"/>
                      <a:pt x="56" y="130"/>
                    </a:cubicBezTo>
                    <a:cubicBezTo>
                      <a:pt x="56" y="130"/>
                      <a:pt x="112" y="92"/>
                      <a:pt x="85" y="46"/>
                    </a:cubicBezTo>
                    <a:cubicBezTo>
                      <a:pt x="57" y="0"/>
                      <a:pt x="0" y="22"/>
                      <a:pt x="0" y="22"/>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9"/>
              <p:cNvSpPr/>
              <p:nvPr/>
            </p:nvSpPr>
            <p:spPr>
              <a:xfrm>
                <a:off x="3455719" y="4160749"/>
                <a:ext cx="45814" cy="23375"/>
              </a:xfrm>
              <a:custGeom>
                <a:avLst/>
                <a:gdLst/>
                <a:ahLst/>
                <a:cxnLst/>
                <a:rect l="l" t="t" r="r" b="b"/>
                <a:pathLst>
                  <a:path w="40" h="20" extrusionOk="0">
                    <a:moveTo>
                      <a:pt x="0" y="6"/>
                    </a:moveTo>
                    <a:cubicBezTo>
                      <a:pt x="0" y="6"/>
                      <a:pt x="0" y="6"/>
                      <a:pt x="0" y="6"/>
                    </a:cubicBezTo>
                    <a:cubicBezTo>
                      <a:pt x="0" y="4"/>
                      <a:pt x="1" y="2"/>
                      <a:pt x="3" y="2"/>
                    </a:cubicBezTo>
                    <a:cubicBezTo>
                      <a:pt x="3" y="2"/>
                      <a:pt x="8" y="0"/>
                      <a:pt x="18" y="2"/>
                    </a:cubicBezTo>
                    <a:cubicBezTo>
                      <a:pt x="29" y="4"/>
                      <a:pt x="38" y="14"/>
                      <a:pt x="38" y="14"/>
                    </a:cubicBezTo>
                    <a:cubicBezTo>
                      <a:pt x="40" y="16"/>
                      <a:pt x="39" y="18"/>
                      <a:pt x="38" y="19"/>
                    </a:cubicBezTo>
                    <a:cubicBezTo>
                      <a:pt x="37" y="20"/>
                      <a:pt x="35" y="20"/>
                      <a:pt x="33" y="19"/>
                    </a:cubicBezTo>
                    <a:cubicBezTo>
                      <a:pt x="33" y="19"/>
                      <a:pt x="26" y="10"/>
                      <a:pt x="17" y="9"/>
                    </a:cubicBezTo>
                    <a:cubicBezTo>
                      <a:pt x="9" y="7"/>
                      <a:pt x="5" y="8"/>
                      <a:pt x="5" y="8"/>
                    </a:cubicBezTo>
                    <a:cubicBezTo>
                      <a:pt x="3" y="9"/>
                      <a:pt x="1" y="8"/>
                      <a:pt x="0"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9"/>
              <p:cNvSpPr/>
              <p:nvPr/>
            </p:nvSpPr>
            <p:spPr>
              <a:xfrm>
                <a:off x="3524908" y="4157944"/>
                <a:ext cx="37399" cy="29919"/>
              </a:xfrm>
              <a:custGeom>
                <a:avLst/>
                <a:gdLst/>
                <a:ahLst/>
                <a:cxnLst/>
                <a:rect l="l" t="t" r="r" b="b"/>
                <a:pathLst>
                  <a:path w="32" h="26" extrusionOk="0">
                    <a:moveTo>
                      <a:pt x="0" y="21"/>
                    </a:moveTo>
                    <a:cubicBezTo>
                      <a:pt x="0" y="21"/>
                      <a:pt x="18" y="0"/>
                      <a:pt x="25" y="10"/>
                    </a:cubicBezTo>
                    <a:cubicBezTo>
                      <a:pt x="32" y="21"/>
                      <a:pt x="2" y="26"/>
                      <a:pt x="2" y="26"/>
                    </a:cubicBezTo>
                    <a:lnTo>
                      <a:pt x="0" y="2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9"/>
              <p:cNvSpPr/>
              <p:nvPr/>
            </p:nvSpPr>
            <p:spPr>
              <a:xfrm>
                <a:off x="3009736" y="4372055"/>
                <a:ext cx="83213" cy="60774"/>
              </a:xfrm>
              <a:custGeom>
                <a:avLst/>
                <a:gdLst/>
                <a:ahLst/>
                <a:cxnLst/>
                <a:rect l="l" t="t" r="r" b="b"/>
                <a:pathLst>
                  <a:path w="72" h="53" extrusionOk="0">
                    <a:moveTo>
                      <a:pt x="72" y="33"/>
                    </a:moveTo>
                    <a:cubicBezTo>
                      <a:pt x="72" y="33"/>
                      <a:pt x="19" y="53"/>
                      <a:pt x="10" y="39"/>
                    </a:cubicBezTo>
                    <a:cubicBezTo>
                      <a:pt x="0" y="25"/>
                      <a:pt x="54" y="0"/>
                      <a:pt x="54" y="0"/>
                    </a:cubicBezTo>
                    <a:lnTo>
                      <a:pt x="72" y="3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9"/>
              <p:cNvSpPr/>
              <p:nvPr/>
            </p:nvSpPr>
            <p:spPr>
              <a:xfrm>
                <a:off x="2992906" y="4397299"/>
                <a:ext cx="37399" cy="43944"/>
              </a:xfrm>
              <a:custGeom>
                <a:avLst/>
                <a:gdLst/>
                <a:ahLst/>
                <a:cxnLst/>
                <a:rect l="l" t="t" r="r" b="b"/>
                <a:pathLst>
                  <a:path w="32" h="38" extrusionOk="0">
                    <a:moveTo>
                      <a:pt x="26" y="35"/>
                    </a:moveTo>
                    <a:cubicBezTo>
                      <a:pt x="20" y="38"/>
                      <a:pt x="5" y="17"/>
                      <a:pt x="2" y="9"/>
                    </a:cubicBezTo>
                    <a:cubicBezTo>
                      <a:pt x="0" y="0"/>
                      <a:pt x="16" y="3"/>
                      <a:pt x="24" y="17"/>
                    </a:cubicBezTo>
                    <a:cubicBezTo>
                      <a:pt x="32" y="31"/>
                      <a:pt x="26" y="35"/>
                      <a:pt x="26" y="3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9"/>
              <p:cNvSpPr/>
              <p:nvPr/>
            </p:nvSpPr>
            <p:spPr>
              <a:xfrm>
                <a:off x="3272464" y="4106520"/>
                <a:ext cx="33659" cy="43944"/>
              </a:xfrm>
              <a:custGeom>
                <a:avLst/>
                <a:gdLst/>
                <a:ahLst/>
                <a:cxnLst/>
                <a:rect l="l" t="t" r="r" b="b"/>
                <a:pathLst>
                  <a:path w="36" h="47" extrusionOk="0">
                    <a:moveTo>
                      <a:pt x="3" y="0"/>
                    </a:moveTo>
                    <a:lnTo>
                      <a:pt x="0" y="47"/>
                    </a:lnTo>
                    <a:lnTo>
                      <a:pt x="24" y="47"/>
                    </a:lnTo>
                    <a:lnTo>
                      <a:pt x="36" y="5"/>
                    </a:lnTo>
                    <a:lnTo>
                      <a:pt x="3"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9"/>
              <p:cNvSpPr/>
              <p:nvPr/>
            </p:nvSpPr>
            <p:spPr>
              <a:xfrm>
                <a:off x="3220105" y="4038266"/>
                <a:ext cx="141182" cy="86018"/>
              </a:xfrm>
              <a:custGeom>
                <a:avLst/>
                <a:gdLst/>
                <a:ahLst/>
                <a:cxnLst/>
                <a:rect l="l" t="t" r="r" b="b"/>
                <a:pathLst>
                  <a:path w="122" h="74" extrusionOk="0">
                    <a:moveTo>
                      <a:pt x="0" y="61"/>
                    </a:moveTo>
                    <a:cubicBezTo>
                      <a:pt x="0" y="61"/>
                      <a:pt x="24" y="58"/>
                      <a:pt x="69" y="65"/>
                    </a:cubicBezTo>
                    <a:cubicBezTo>
                      <a:pt x="114" y="72"/>
                      <a:pt x="122" y="74"/>
                      <a:pt x="122" y="74"/>
                    </a:cubicBezTo>
                    <a:cubicBezTo>
                      <a:pt x="122" y="74"/>
                      <a:pt x="121" y="6"/>
                      <a:pt x="67" y="3"/>
                    </a:cubicBezTo>
                    <a:cubicBezTo>
                      <a:pt x="14" y="0"/>
                      <a:pt x="0" y="61"/>
                      <a:pt x="0" y="6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9"/>
              <p:cNvSpPr/>
              <p:nvPr/>
            </p:nvSpPr>
            <p:spPr>
              <a:xfrm>
                <a:off x="3020955" y="4141114"/>
                <a:ext cx="434765" cy="389887"/>
              </a:xfrm>
              <a:custGeom>
                <a:avLst/>
                <a:gdLst/>
                <a:ahLst/>
                <a:cxnLst/>
                <a:rect l="l" t="t" r="r" b="b"/>
                <a:pathLst>
                  <a:path w="375" h="336" extrusionOk="0">
                    <a:moveTo>
                      <a:pt x="220" y="0"/>
                    </a:moveTo>
                    <a:cubicBezTo>
                      <a:pt x="184" y="0"/>
                      <a:pt x="107" y="3"/>
                      <a:pt x="53" y="102"/>
                    </a:cubicBezTo>
                    <a:cubicBezTo>
                      <a:pt x="0" y="202"/>
                      <a:pt x="85" y="304"/>
                      <a:pt x="180" y="320"/>
                    </a:cubicBezTo>
                    <a:cubicBezTo>
                      <a:pt x="274" y="336"/>
                      <a:pt x="373" y="267"/>
                      <a:pt x="374" y="134"/>
                    </a:cubicBezTo>
                    <a:cubicBezTo>
                      <a:pt x="375" y="2"/>
                      <a:pt x="220" y="0"/>
                      <a:pt x="220"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9"/>
              <p:cNvSpPr/>
              <p:nvPr/>
            </p:nvSpPr>
            <p:spPr>
              <a:xfrm>
                <a:off x="3090143" y="4177579"/>
                <a:ext cx="332852" cy="321633"/>
              </a:xfrm>
              <a:custGeom>
                <a:avLst/>
                <a:gdLst/>
                <a:ahLst/>
                <a:cxnLst/>
                <a:rect l="l" t="t" r="r" b="b"/>
                <a:pathLst>
                  <a:path w="287" h="278" extrusionOk="0">
                    <a:moveTo>
                      <a:pt x="147" y="0"/>
                    </a:moveTo>
                    <a:cubicBezTo>
                      <a:pt x="114" y="0"/>
                      <a:pt x="37" y="23"/>
                      <a:pt x="17" y="102"/>
                    </a:cubicBezTo>
                    <a:cubicBezTo>
                      <a:pt x="0" y="174"/>
                      <a:pt x="34" y="233"/>
                      <a:pt x="113" y="256"/>
                    </a:cubicBezTo>
                    <a:cubicBezTo>
                      <a:pt x="193" y="278"/>
                      <a:pt x="251" y="236"/>
                      <a:pt x="269" y="153"/>
                    </a:cubicBezTo>
                    <a:cubicBezTo>
                      <a:pt x="287" y="69"/>
                      <a:pt x="237" y="1"/>
                      <a:pt x="147"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9"/>
              <p:cNvSpPr/>
              <p:nvPr/>
            </p:nvSpPr>
            <p:spPr>
              <a:xfrm>
                <a:off x="3246285" y="4059771"/>
                <a:ext cx="39269" cy="31789"/>
              </a:xfrm>
              <a:custGeom>
                <a:avLst/>
                <a:gdLst/>
                <a:ahLst/>
                <a:cxnLst/>
                <a:rect l="l" t="t" r="r" b="b"/>
                <a:pathLst>
                  <a:path w="34" h="27" extrusionOk="0">
                    <a:moveTo>
                      <a:pt x="0" y="25"/>
                    </a:moveTo>
                    <a:cubicBezTo>
                      <a:pt x="0" y="24"/>
                      <a:pt x="0" y="23"/>
                      <a:pt x="0" y="23"/>
                    </a:cubicBezTo>
                    <a:cubicBezTo>
                      <a:pt x="0" y="22"/>
                      <a:pt x="2" y="17"/>
                      <a:pt x="9" y="10"/>
                    </a:cubicBezTo>
                    <a:cubicBezTo>
                      <a:pt x="17" y="2"/>
                      <a:pt x="30" y="0"/>
                      <a:pt x="30" y="0"/>
                    </a:cubicBezTo>
                    <a:cubicBezTo>
                      <a:pt x="32" y="0"/>
                      <a:pt x="34" y="1"/>
                      <a:pt x="34" y="3"/>
                    </a:cubicBezTo>
                    <a:cubicBezTo>
                      <a:pt x="34" y="4"/>
                      <a:pt x="33" y="6"/>
                      <a:pt x="31" y="6"/>
                    </a:cubicBezTo>
                    <a:cubicBezTo>
                      <a:pt x="31" y="6"/>
                      <a:pt x="20" y="8"/>
                      <a:pt x="14" y="14"/>
                    </a:cubicBezTo>
                    <a:cubicBezTo>
                      <a:pt x="8" y="21"/>
                      <a:pt x="7" y="25"/>
                      <a:pt x="7" y="25"/>
                    </a:cubicBezTo>
                    <a:cubicBezTo>
                      <a:pt x="6" y="26"/>
                      <a:pt x="4" y="27"/>
                      <a:pt x="2" y="27"/>
                    </a:cubicBezTo>
                    <a:cubicBezTo>
                      <a:pt x="1" y="26"/>
                      <a:pt x="1" y="26"/>
                      <a:pt x="0" y="2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9"/>
              <p:cNvSpPr/>
              <p:nvPr/>
            </p:nvSpPr>
            <p:spPr>
              <a:xfrm>
                <a:off x="3290228" y="4010217"/>
                <a:ext cx="28985" cy="32725"/>
              </a:xfrm>
              <a:custGeom>
                <a:avLst/>
                <a:gdLst/>
                <a:ahLst/>
                <a:cxnLst/>
                <a:rect l="l" t="t" r="r" b="b"/>
                <a:pathLst>
                  <a:path w="25" h="28" extrusionOk="0">
                    <a:moveTo>
                      <a:pt x="7" y="27"/>
                    </a:moveTo>
                    <a:cubicBezTo>
                      <a:pt x="7" y="27"/>
                      <a:pt x="0" y="0"/>
                      <a:pt x="12" y="0"/>
                    </a:cubicBezTo>
                    <a:cubicBezTo>
                      <a:pt x="25" y="0"/>
                      <a:pt x="13" y="28"/>
                      <a:pt x="13" y="28"/>
                    </a:cubicBezTo>
                    <a:lnTo>
                      <a:pt x="7" y="2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9"/>
              <p:cNvSpPr/>
              <p:nvPr/>
            </p:nvSpPr>
            <p:spPr>
              <a:xfrm>
                <a:off x="3307058" y="3999933"/>
                <a:ext cx="235614" cy="177646"/>
              </a:xfrm>
              <a:custGeom>
                <a:avLst/>
                <a:gdLst/>
                <a:ahLst/>
                <a:cxnLst/>
                <a:rect l="l" t="t" r="r" b="b"/>
                <a:pathLst>
                  <a:path w="203" h="153" extrusionOk="0">
                    <a:moveTo>
                      <a:pt x="0" y="17"/>
                    </a:moveTo>
                    <a:cubicBezTo>
                      <a:pt x="0" y="16"/>
                      <a:pt x="0" y="14"/>
                      <a:pt x="1" y="13"/>
                    </a:cubicBezTo>
                    <a:cubicBezTo>
                      <a:pt x="2" y="12"/>
                      <a:pt x="4" y="12"/>
                      <a:pt x="6" y="14"/>
                    </a:cubicBezTo>
                    <a:cubicBezTo>
                      <a:pt x="6" y="14"/>
                      <a:pt x="14" y="22"/>
                      <a:pt x="31" y="22"/>
                    </a:cubicBezTo>
                    <a:cubicBezTo>
                      <a:pt x="49" y="22"/>
                      <a:pt x="57" y="2"/>
                      <a:pt x="57" y="2"/>
                    </a:cubicBezTo>
                    <a:cubicBezTo>
                      <a:pt x="58" y="1"/>
                      <a:pt x="60" y="0"/>
                      <a:pt x="61" y="0"/>
                    </a:cubicBezTo>
                    <a:cubicBezTo>
                      <a:pt x="62" y="0"/>
                      <a:pt x="98" y="12"/>
                      <a:pt x="129" y="30"/>
                    </a:cubicBezTo>
                    <a:cubicBezTo>
                      <a:pt x="170" y="53"/>
                      <a:pt x="199" y="84"/>
                      <a:pt x="199" y="84"/>
                    </a:cubicBezTo>
                    <a:cubicBezTo>
                      <a:pt x="200" y="85"/>
                      <a:pt x="200" y="87"/>
                      <a:pt x="199" y="88"/>
                    </a:cubicBezTo>
                    <a:cubicBezTo>
                      <a:pt x="199" y="89"/>
                      <a:pt x="193" y="98"/>
                      <a:pt x="191" y="118"/>
                    </a:cubicBezTo>
                    <a:cubicBezTo>
                      <a:pt x="189" y="136"/>
                      <a:pt x="201" y="147"/>
                      <a:pt x="201" y="147"/>
                    </a:cubicBezTo>
                    <a:cubicBezTo>
                      <a:pt x="203" y="148"/>
                      <a:pt x="203" y="150"/>
                      <a:pt x="202" y="152"/>
                    </a:cubicBezTo>
                    <a:cubicBezTo>
                      <a:pt x="201" y="153"/>
                      <a:pt x="198" y="153"/>
                      <a:pt x="197" y="152"/>
                    </a:cubicBezTo>
                    <a:cubicBezTo>
                      <a:pt x="196" y="152"/>
                      <a:pt x="182" y="139"/>
                      <a:pt x="184" y="117"/>
                    </a:cubicBezTo>
                    <a:cubicBezTo>
                      <a:pt x="186" y="101"/>
                      <a:pt x="190" y="91"/>
                      <a:pt x="193" y="87"/>
                    </a:cubicBezTo>
                    <a:cubicBezTo>
                      <a:pt x="186" y="80"/>
                      <a:pt x="160" y="55"/>
                      <a:pt x="126" y="35"/>
                    </a:cubicBezTo>
                    <a:cubicBezTo>
                      <a:pt x="100" y="21"/>
                      <a:pt x="71" y="11"/>
                      <a:pt x="62" y="8"/>
                    </a:cubicBezTo>
                    <a:cubicBezTo>
                      <a:pt x="59" y="14"/>
                      <a:pt x="49" y="28"/>
                      <a:pt x="31" y="29"/>
                    </a:cubicBezTo>
                    <a:cubicBezTo>
                      <a:pt x="10" y="29"/>
                      <a:pt x="1" y="18"/>
                      <a:pt x="1" y="18"/>
                    </a:cubicBezTo>
                    <a:cubicBezTo>
                      <a:pt x="0" y="18"/>
                      <a:pt x="0" y="17"/>
                      <a:pt x="0" y="1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9"/>
              <p:cNvSpPr/>
              <p:nvPr/>
            </p:nvSpPr>
            <p:spPr>
              <a:xfrm>
                <a:off x="3283684" y="4209368"/>
                <a:ext cx="53294" cy="65449"/>
              </a:xfrm>
              <a:custGeom>
                <a:avLst/>
                <a:gdLst/>
                <a:ahLst/>
                <a:cxnLst/>
                <a:rect l="l" t="t" r="r" b="b"/>
                <a:pathLst>
                  <a:path w="46" h="56" extrusionOk="0">
                    <a:moveTo>
                      <a:pt x="7" y="50"/>
                    </a:moveTo>
                    <a:cubicBezTo>
                      <a:pt x="14" y="56"/>
                      <a:pt x="46" y="15"/>
                      <a:pt x="37" y="8"/>
                    </a:cubicBezTo>
                    <a:cubicBezTo>
                      <a:pt x="27" y="0"/>
                      <a:pt x="0" y="44"/>
                      <a:pt x="7" y="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9"/>
              <p:cNvSpPr/>
              <p:nvPr/>
            </p:nvSpPr>
            <p:spPr>
              <a:xfrm>
                <a:off x="3307058" y="4358965"/>
                <a:ext cx="61708" cy="51424"/>
              </a:xfrm>
              <a:custGeom>
                <a:avLst/>
                <a:gdLst/>
                <a:ahLst/>
                <a:cxnLst/>
                <a:rect l="l" t="t" r="r" b="b"/>
                <a:pathLst>
                  <a:path w="53" h="44" extrusionOk="0">
                    <a:moveTo>
                      <a:pt x="47" y="35"/>
                    </a:moveTo>
                    <a:cubicBezTo>
                      <a:pt x="53" y="26"/>
                      <a:pt x="19" y="0"/>
                      <a:pt x="9" y="13"/>
                    </a:cubicBezTo>
                    <a:cubicBezTo>
                      <a:pt x="0" y="26"/>
                      <a:pt x="42" y="44"/>
                      <a:pt x="47"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9"/>
              <p:cNvSpPr/>
              <p:nvPr/>
            </p:nvSpPr>
            <p:spPr>
              <a:xfrm>
                <a:off x="3137828" y="4256117"/>
                <a:ext cx="60774" cy="45814"/>
              </a:xfrm>
              <a:custGeom>
                <a:avLst/>
                <a:gdLst/>
                <a:ahLst/>
                <a:cxnLst/>
                <a:rect l="l" t="t" r="r" b="b"/>
                <a:pathLst>
                  <a:path w="52" h="40" extrusionOk="0">
                    <a:moveTo>
                      <a:pt x="6" y="10"/>
                    </a:moveTo>
                    <a:cubicBezTo>
                      <a:pt x="0" y="21"/>
                      <a:pt x="33" y="40"/>
                      <a:pt x="42" y="27"/>
                    </a:cubicBezTo>
                    <a:cubicBezTo>
                      <a:pt x="52" y="13"/>
                      <a:pt x="11" y="0"/>
                      <a:pt x="6" y="1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9"/>
              <p:cNvSpPr/>
              <p:nvPr/>
            </p:nvSpPr>
            <p:spPr>
              <a:xfrm>
                <a:off x="3178967" y="4387014"/>
                <a:ext cx="48619" cy="54229"/>
              </a:xfrm>
              <a:custGeom>
                <a:avLst/>
                <a:gdLst/>
                <a:ahLst/>
                <a:cxnLst/>
                <a:rect l="l" t="t" r="r" b="b"/>
                <a:pathLst>
                  <a:path w="42" h="47" extrusionOk="0">
                    <a:moveTo>
                      <a:pt x="33" y="7"/>
                    </a:moveTo>
                    <a:cubicBezTo>
                      <a:pt x="23" y="0"/>
                      <a:pt x="0" y="29"/>
                      <a:pt x="11" y="38"/>
                    </a:cubicBezTo>
                    <a:cubicBezTo>
                      <a:pt x="23" y="47"/>
                      <a:pt x="42" y="15"/>
                      <a:pt x="33"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9"/>
              <p:cNvSpPr/>
              <p:nvPr/>
            </p:nvSpPr>
            <p:spPr>
              <a:xfrm>
                <a:off x="3217300" y="4197213"/>
                <a:ext cx="48619" cy="138377"/>
              </a:xfrm>
              <a:custGeom>
                <a:avLst/>
                <a:gdLst/>
                <a:ahLst/>
                <a:cxnLst/>
                <a:rect l="l" t="t" r="r" b="b"/>
                <a:pathLst>
                  <a:path w="42" h="120" extrusionOk="0">
                    <a:moveTo>
                      <a:pt x="35" y="118"/>
                    </a:moveTo>
                    <a:cubicBezTo>
                      <a:pt x="35" y="118"/>
                      <a:pt x="35" y="118"/>
                      <a:pt x="35" y="117"/>
                    </a:cubicBezTo>
                    <a:cubicBezTo>
                      <a:pt x="1" y="5"/>
                      <a:pt x="1" y="5"/>
                      <a:pt x="1" y="5"/>
                    </a:cubicBezTo>
                    <a:cubicBezTo>
                      <a:pt x="0" y="3"/>
                      <a:pt x="1" y="1"/>
                      <a:pt x="3" y="0"/>
                    </a:cubicBezTo>
                    <a:cubicBezTo>
                      <a:pt x="5" y="0"/>
                      <a:pt x="7" y="1"/>
                      <a:pt x="7" y="3"/>
                    </a:cubicBezTo>
                    <a:cubicBezTo>
                      <a:pt x="41" y="116"/>
                      <a:pt x="41" y="116"/>
                      <a:pt x="41" y="116"/>
                    </a:cubicBezTo>
                    <a:cubicBezTo>
                      <a:pt x="42" y="117"/>
                      <a:pt x="41" y="119"/>
                      <a:pt x="39" y="120"/>
                    </a:cubicBezTo>
                    <a:cubicBezTo>
                      <a:pt x="37" y="120"/>
                      <a:pt x="35" y="119"/>
                      <a:pt x="35" y="1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9"/>
              <p:cNvSpPr/>
              <p:nvPr/>
            </p:nvSpPr>
            <p:spPr>
              <a:xfrm>
                <a:off x="3266854" y="4295386"/>
                <a:ext cx="92563" cy="42074"/>
              </a:xfrm>
              <a:custGeom>
                <a:avLst/>
                <a:gdLst/>
                <a:ahLst/>
                <a:cxnLst/>
                <a:rect l="l" t="t" r="r" b="b"/>
                <a:pathLst>
                  <a:path w="99" h="45" extrusionOk="0">
                    <a:moveTo>
                      <a:pt x="99" y="12"/>
                    </a:moveTo>
                    <a:lnTo>
                      <a:pt x="1" y="45"/>
                    </a:lnTo>
                    <a:lnTo>
                      <a:pt x="0" y="30"/>
                    </a:lnTo>
                    <a:lnTo>
                      <a:pt x="98" y="0"/>
                    </a:lnTo>
                    <a:lnTo>
                      <a:pt x="99"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9"/>
              <p:cNvSpPr/>
              <p:nvPr/>
            </p:nvSpPr>
            <p:spPr>
              <a:xfrm>
                <a:off x="3246285" y="4310346"/>
                <a:ext cx="41139" cy="39269"/>
              </a:xfrm>
              <a:custGeom>
                <a:avLst/>
                <a:gdLst/>
                <a:ahLst/>
                <a:cxnLst/>
                <a:rect l="l" t="t" r="r" b="b"/>
                <a:pathLst>
                  <a:path w="36" h="34" extrusionOk="0">
                    <a:moveTo>
                      <a:pt x="2" y="19"/>
                    </a:moveTo>
                    <a:cubicBezTo>
                      <a:pt x="0" y="33"/>
                      <a:pt x="17" y="34"/>
                      <a:pt x="26" y="29"/>
                    </a:cubicBezTo>
                    <a:cubicBezTo>
                      <a:pt x="36" y="23"/>
                      <a:pt x="32" y="9"/>
                      <a:pt x="20" y="5"/>
                    </a:cubicBezTo>
                    <a:cubicBezTo>
                      <a:pt x="7" y="0"/>
                      <a:pt x="2" y="11"/>
                      <a:pt x="2" y="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9"/>
              <p:cNvSpPr/>
              <p:nvPr/>
            </p:nvSpPr>
            <p:spPr>
              <a:xfrm>
                <a:off x="3166812" y="4158879"/>
                <a:ext cx="80408" cy="30855"/>
              </a:xfrm>
              <a:custGeom>
                <a:avLst/>
                <a:gdLst/>
                <a:ahLst/>
                <a:cxnLst/>
                <a:rect l="l" t="t" r="r" b="b"/>
                <a:pathLst>
                  <a:path w="69" h="27" extrusionOk="0">
                    <a:moveTo>
                      <a:pt x="1" y="24"/>
                    </a:moveTo>
                    <a:cubicBezTo>
                      <a:pt x="0" y="23"/>
                      <a:pt x="1" y="21"/>
                      <a:pt x="2" y="20"/>
                    </a:cubicBezTo>
                    <a:cubicBezTo>
                      <a:pt x="3" y="20"/>
                      <a:pt x="29" y="1"/>
                      <a:pt x="66" y="0"/>
                    </a:cubicBezTo>
                    <a:cubicBezTo>
                      <a:pt x="68" y="0"/>
                      <a:pt x="69" y="1"/>
                      <a:pt x="69" y="3"/>
                    </a:cubicBezTo>
                    <a:cubicBezTo>
                      <a:pt x="69" y="5"/>
                      <a:pt x="68" y="7"/>
                      <a:pt x="66" y="7"/>
                    </a:cubicBezTo>
                    <a:cubicBezTo>
                      <a:pt x="32" y="8"/>
                      <a:pt x="6" y="26"/>
                      <a:pt x="6" y="26"/>
                    </a:cubicBezTo>
                    <a:cubicBezTo>
                      <a:pt x="4" y="27"/>
                      <a:pt x="2" y="27"/>
                      <a:pt x="1" y="25"/>
                    </a:cubicBezTo>
                    <a:cubicBezTo>
                      <a:pt x="1" y="25"/>
                      <a:pt x="1" y="25"/>
                      <a:pt x="1" y="2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9"/>
              <p:cNvSpPr/>
              <p:nvPr/>
            </p:nvSpPr>
            <p:spPr>
              <a:xfrm>
                <a:off x="3258439" y="4510432"/>
                <a:ext cx="53294" cy="69189"/>
              </a:xfrm>
              <a:custGeom>
                <a:avLst/>
                <a:gdLst/>
                <a:ahLst/>
                <a:cxnLst/>
                <a:rect l="l" t="t" r="r" b="b"/>
                <a:pathLst>
                  <a:path w="46" h="59" extrusionOk="0">
                    <a:moveTo>
                      <a:pt x="0" y="3"/>
                    </a:moveTo>
                    <a:cubicBezTo>
                      <a:pt x="0" y="3"/>
                      <a:pt x="13" y="59"/>
                      <a:pt x="30" y="59"/>
                    </a:cubicBezTo>
                    <a:cubicBezTo>
                      <a:pt x="46" y="59"/>
                      <a:pt x="36" y="0"/>
                      <a:pt x="36" y="0"/>
                    </a:cubicBezTo>
                    <a:lnTo>
                      <a:pt x="0" y="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9"/>
              <p:cNvSpPr/>
              <p:nvPr/>
            </p:nvSpPr>
            <p:spPr>
              <a:xfrm>
                <a:off x="3273399" y="4576815"/>
                <a:ext cx="51424" cy="19635"/>
              </a:xfrm>
              <a:custGeom>
                <a:avLst/>
                <a:gdLst/>
                <a:ahLst/>
                <a:cxnLst/>
                <a:rect l="l" t="t" r="r" b="b"/>
                <a:pathLst>
                  <a:path w="44" h="17" extrusionOk="0">
                    <a:moveTo>
                      <a:pt x="0" y="9"/>
                    </a:moveTo>
                    <a:cubicBezTo>
                      <a:pt x="1" y="17"/>
                      <a:pt x="27" y="17"/>
                      <a:pt x="36" y="15"/>
                    </a:cubicBezTo>
                    <a:cubicBezTo>
                      <a:pt x="44" y="12"/>
                      <a:pt x="33" y="0"/>
                      <a:pt x="17" y="2"/>
                    </a:cubicBezTo>
                    <a:cubicBezTo>
                      <a:pt x="1" y="3"/>
                      <a:pt x="0" y="9"/>
                      <a:pt x="0" y="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8"/>
        <p:cNvGrpSpPr/>
        <p:nvPr/>
      </p:nvGrpSpPr>
      <p:grpSpPr>
        <a:xfrm>
          <a:off x="0" y="0"/>
          <a:ext cx="0" cy="0"/>
          <a:chOff x="0" y="0"/>
          <a:chExt cx="0" cy="0"/>
        </a:xfrm>
      </p:grpSpPr>
      <p:sp>
        <p:nvSpPr>
          <p:cNvPr id="499" name="Google Shape;499;p11"/>
          <p:cNvSpPr txBox="1">
            <a:spLocks noGrp="1"/>
          </p:cNvSpPr>
          <p:nvPr>
            <p:ph type="title" hasCustomPrompt="1"/>
          </p:nvPr>
        </p:nvSpPr>
        <p:spPr>
          <a:xfrm>
            <a:off x="1103550" y="993438"/>
            <a:ext cx="69369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0" name="Google Shape;500;p11"/>
          <p:cNvSpPr txBox="1">
            <a:spLocks noGrp="1"/>
          </p:cNvSpPr>
          <p:nvPr>
            <p:ph type="subTitle" idx="1"/>
          </p:nvPr>
        </p:nvSpPr>
        <p:spPr>
          <a:xfrm>
            <a:off x="1103550" y="1704438"/>
            <a:ext cx="6936900" cy="867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501" name="Google Shape;501;p11"/>
          <p:cNvGrpSpPr/>
          <p:nvPr/>
        </p:nvGrpSpPr>
        <p:grpSpPr>
          <a:xfrm>
            <a:off x="412945" y="3864265"/>
            <a:ext cx="922361" cy="617789"/>
            <a:chOff x="4509645" y="3865402"/>
            <a:chExt cx="922361" cy="617789"/>
          </a:xfrm>
        </p:grpSpPr>
        <p:sp>
          <p:nvSpPr>
            <p:cNvPr id="502" name="Google Shape;502;p11"/>
            <p:cNvSpPr/>
            <p:nvPr/>
          </p:nvSpPr>
          <p:spPr>
            <a:xfrm>
              <a:off x="4943760" y="3999439"/>
              <a:ext cx="488246" cy="483752"/>
            </a:xfrm>
            <a:custGeom>
              <a:avLst/>
              <a:gdLst/>
              <a:ahLst/>
              <a:cxnLst/>
              <a:rect l="l" t="t" r="r" b="b"/>
              <a:pathLst>
                <a:path w="205" h="203" extrusionOk="0">
                  <a:moveTo>
                    <a:pt x="202" y="155"/>
                  </a:moveTo>
                  <a:cubicBezTo>
                    <a:pt x="196" y="150"/>
                    <a:pt x="183" y="139"/>
                    <a:pt x="177" y="133"/>
                  </a:cubicBezTo>
                  <a:cubicBezTo>
                    <a:pt x="176" y="132"/>
                    <a:pt x="176" y="131"/>
                    <a:pt x="177" y="131"/>
                  </a:cubicBezTo>
                  <a:cubicBezTo>
                    <a:pt x="179" y="130"/>
                    <a:pt x="180" y="129"/>
                    <a:pt x="181" y="128"/>
                  </a:cubicBezTo>
                  <a:cubicBezTo>
                    <a:pt x="182" y="127"/>
                    <a:pt x="183" y="127"/>
                    <a:pt x="182" y="125"/>
                  </a:cubicBezTo>
                  <a:cubicBezTo>
                    <a:pt x="182" y="125"/>
                    <a:pt x="181" y="124"/>
                    <a:pt x="181" y="124"/>
                  </a:cubicBezTo>
                  <a:cubicBezTo>
                    <a:pt x="171" y="118"/>
                    <a:pt x="163" y="111"/>
                    <a:pt x="157" y="102"/>
                  </a:cubicBezTo>
                  <a:cubicBezTo>
                    <a:pt x="156" y="101"/>
                    <a:pt x="157" y="100"/>
                    <a:pt x="158" y="100"/>
                  </a:cubicBezTo>
                  <a:cubicBezTo>
                    <a:pt x="160" y="100"/>
                    <a:pt x="162" y="100"/>
                    <a:pt x="163" y="98"/>
                  </a:cubicBezTo>
                  <a:cubicBezTo>
                    <a:pt x="164" y="98"/>
                    <a:pt x="165" y="97"/>
                    <a:pt x="165" y="96"/>
                  </a:cubicBezTo>
                  <a:cubicBezTo>
                    <a:pt x="165" y="94"/>
                    <a:pt x="165" y="93"/>
                    <a:pt x="164" y="92"/>
                  </a:cubicBezTo>
                  <a:cubicBezTo>
                    <a:pt x="163" y="92"/>
                    <a:pt x="163" y="91"/>
                    <a:pt x="162" y="91"/>
                  </a:cubicBezTo>
                  <a:cubicBezTo>
                    <a:pt x="153" y="87"/>
                    <a:pt x="147" y="80"/>
                    <a:pt x="141" y="73"/>
                  </a:cubicBezTo>
                  <a:cubicBezTo>
                    <a:pt x="140" y="72"/>
                    <a:pt x="141" y="71"/>
                    <a:pt x="142" y="71"/>
                  </a:cubicBezTo>
                  <a:cubicBezTo>
                    <a:pt x="143" y="71"/>
                    <a:pt x="143" y="70"/>
                    <a:pt x="144" y="70"/>
                  </a:cubicBezTo>
                  <a:cubicBezTo>
                    <a:pt x="145" y="70"/>
                    <a:pt x="145" y="70"/>
                    <a:pt x="146" y="70"/>
                  </a:cubicBezTo>
                  <a:cubicBezTo>
                    <a:pt x="147" y="69"/>
                    <a:pt x="146" y="68"/>
                    <a:pt x="146" y="67"/>
                  </a:cubicBezTo>
                  <a:cubicBezTo>
                    <a:pt x="129" y="48"/>
                    <a:pt x="110" y="27"/>
                    <a:pt x="103" y="2"/>
                  </a:cubicBezTo>
                  <a:cubicBezTo>
                    <a:pt x="103" y="0"/>
                    <a:pt x="101" y="0"/>
                    <a:pt x="101" y="1"/>
                  </a:cubicBezTo>
                  <a:cubicBezTo>
                    <a:pt x="92" y="24"/>
                    <a:pt x="79" y="48"/>
                    <a:pt x="60" y="67"/>
                  </a:cubicBezTo>
                  <a:cubicBezTo>
                    <a:pt x="59" y="68"/>
                    <a:pt x="58" y="69"/>
                    <a:pt x="59" y="70"/>
                  </a:cubicBezTo>
                  <a:cubicBezTo>
                    <a:pt x="60" y="70"/>
                    <a:pt x="60" y="70"/>
                    <a:pt x="61" y="70"/>
                  </a:cubicBezTo>
                  <a:cubicBezTo>
                    <a:pt x="62" y="70"/>
                    <a:pt x="63" y="71"/>
                    <a:pt x="64" y="71"/>
                  </a:cubicBezTo>
                  <a:cubicBezTo>
                    <a:pt x="65" y="71"/>
                    <a:pt x="65" y="72"/>
                    <a:pt x="64" y="73"/>
                  </a:cubicBezTo>
                  <a:cubicBezTo>
                    <a:pt x="59" y="80"/>
                    <a:pt x="52" y="87"/>
                    <a:pt x="43" y="91"/>
                  </a:cubicBezTo>
                  <a:cubicBezTo>
                    <a:pt x="42" y="91"/>
                    <a:pt x="42" y="92"/>
                    <a:pt x="41" y="92"/>
                  </a:cubicBezTo>
                  <a:cubicBezTo>
                    <a:pt x="41" y="93"/>
                    <a:pt x="40" y="94"/>
                    <a:pt x="40" y="96"/>
                  </a:cubicBezTo>
                  <a:cubicBezTo>
                    <a:pt x="40" y="97"/>
                    <a:pt x="41" y="98"/>
                    <a:pt x="42" y="98"/>
                  </a:cubicBezTo>
                  <a:cubicBezTo>
                    <a:pt x="43" y="100"/>
                    <a:pt x="45" y="100"/>
                    <a:pt x="47" y="100"/>
                  </a:cubicBezTo>
                  <a:cubicBezTo>
                    <a:pt x="48" y="100"/>
                    <a:pt x="49" y="101"/>
                    <a:pt x="48" y="102"/>
                  </a:cubicBezTo>
                  <a:cubicBezTo>
                    <a:pt x="42" y="111"/>
                    <a:pt x="34" y="118"/>
                    <a:pt x="25" y="124"/>
                  </a:cubicBezTo>
                  <a:cubicBezTo>
                    <a:pt x="24" y="124"/>
                    <a:pt x="24" y="125"/>
                    <a:pt x="23" y="125"/>
                  </a:cubicBezTo>
                  <a:cubicBezTo>
                    <a:pt x="22" y="127"/>
                    <a:pt x="23" y="127"/>
                    <a:pt x="24" y="128"/>
                  </a:cubicBezTo>
                  <a:cubicBezTo>
                    <a:pt x="25" y="129"/>
                    <a:pt x="26" y="130"/>
                    <a:pt x="28" y="131"/>
                  </a:cubicBezTo>
                  <a:cubicBezTo>
                    <a:pt x="29" y="131"/>
                    <a:pt x="29" y="132"/>
                    <a:pt x="29" y="133"/>
                  </a:cubicBezTo>
                  <a:cubicBezTo>
                    <a:pt x="22" y="139"/>
                    <a:pt x="10" y="150"/>
                    <a:pt x="3" y="155"/>
                  </a:cubicBezTo>
                  <a:cubicBezTo>
                    <a:pt x="0" y="157"/>
                    <a:pt x="0" y="161"/>
                    <a:pt x="3" y="164"/>
                  </a:cubicBezTo>
                  <a:cubicBezTo>
                    <a:pt x="14" y="174"/>
                    <a:pt x="45" y="199"/>
                    <a:pt x="81" y="202"/>
                  </a:cubicBezTo>
                  <a:cubicBezTo>
                    <a:pt x="82" y="202"/>
                    <a:pt x="82" y="202"/>
                    <a:pt x="82" y="202"/>
                  </a:cubicBezTo>
                  <a:cubicBezTo>
                    <a:pt x="82" y="202"/>
                    <a:pt x="82" y="202"/>
                    <a:pt x="82" y="202"/>
                  </a:cubicBezTo>
                  <a:cubicBezTo>
                    <a:pt x="89" y="203"/>
                    <a:pt x="97" y="203"/>
                    <a:pt x="104" y="203"/>
                  </a:cubicBezTo>
                  <a:cubicBezTo>
                    <a:pt x="150" y="203"/>
                    <a:pt x="189" y="174"/>
                    <a:pt x="202" y="163"/>
                  </a:cubicBezTo>
                  <a:cubicBezTo>
                    <a:pt x="205" y="161"/>
                    <a:pt x="205" y="157"/>
                    <a:pt x="202" y="1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1"/>
            <p:cNvSpPr/>
            <p:nvPr/>
          </p:nvSpPr>
          <p:spPr>
            <a:xfrm>
              <a:off x="4509645" y="3865402"/>
              <a:ext cx="570380" cy="570463"/>
            </a:xfrm>
            <a:custGeom>
              <a:avLst/>
              <a:gdLst/>
              <a:ahLst/>
              <a:cxnLst/>
              <a:rect l="l" t="t" r="r" b="b"/>
              <a:pathLst>
                <a:path w="240" h="238" extrusionOk="0">
                  <a:moveTo>
                    <a:pt x="237" y="182"/>
                  </a:moveTo>
                  <a:cubicBezTo>
                    <a:pt x="229" y="176"/>
                    <a:pt x="215" y="163"/>
                    <a:pt x="207" y="156"/>
                  </a:cubicBezTo>
                  <a:cubicBezTo>
                    <a:pt x="206" y="155"/>
                    <a:pt x="206" y="153"/>
                    <a:pt x="208" y="153"/>
                  </a:cubicBezTo>
                  <a:cubicBezTo>
                    <a:pt x="209" y="152"/>
                    <a:pt x="211" y="151"/>
                    <a:pt x="213" y="150"/>
                  </a:cubicBezTo>
                  <a:cubicBezTo>
                    <a:pt x="213" y="149"/>
                    <a:pt x="214" y="148"/>
                    <a:pt x="213" y="147"/>
                  </a:cubicBezTo>
                  <a:cubicBezTo>
                    <a:pt x="213" y="146"/>
                    <a:pt x="212" y="146"/>
                    <a:pt x="212" y="145"/>
                  </a:cubicBezTo>
                  <a:cubicBezTo>
                    <a:pt x="201" y="139"/>
                    <a:pt x="191" y="130"/>
                    <a:pt x="184" y="120"/>
                  </a:cubicBezTo>
                  <a:cubicBezTo>
                    <a:pt x="183" y="118"/>
                    <a:pt x="184" y="117"/>
                    <a:pt x="185" y="117"/>
                  </a:cubicBezTo>
                  <a:cubicBezTo>
                    <a:pt x="187" y="117"/>
                    <a:pt x="190" y="116"/>
                    <a:pt x="191" y="115"/>
                  </a:cubicBezTo>
                  <a:cubicBezTo>
                    <a:pt x="193" y="114"/>
                    <a:pt x="193" y="113"/>
                    <a:pt x="194" y="112"/>
                  </a:cubicBezTo>
                  <a:cubicBezTo>
                    <a:pt x="194" y="110"/>
                    <a:pt x="193" y="109"/>
                    <a:pt x="192" y="108"/>
                  </a:cubicBezTo>
                  <a:cubicBezTo>
                    <a:pt x="191" y="107"/>
                    <a:pt x="191" y="107"/>
                    <a:pt x="190" y="106"/>
                  </a:cubicBezTo>
                  <a:cubicBezTo>
                    <a:pt x="180" y="102"/>
                    <a:pt x="172" y="94"/>
                    <a:pt x="165" y="85"/>
                  </a:cubicBezTo>
                  <a:cubicBezTo>
                    <a:pt x="164" y="84"/>
                    <a:pt x="165" y="83"/>
                    <a:pt x="166" y="82"/>
                  </a:cubicBezTo>
                  <a:cubicBezTo>
                    <a:pt x="167" y="82"/>
                    <a:pt x="168" y="82"/>
                    <a:pt x="169" y="82"/>
                  </a:cubicBezTo>
                  <a:cubicBezTo>
                    <a:pt x="170" y="82"/>
                    <a:pt x="170" y="82"/>
                    <a:pt x="171" y="82"/>
                  </a:cubicBezTo>
                  <a:cubicBezTo>
                    <a:pt x="172" y="80"/>
                    <a:pt x="171" y="79"/>
                    <a:pt x="170" y="78"/>
                  </a:cubicBezTo>
                  <a:cubicBezTo>
                    <a:pt x="151" y="56"/>
                    <a:pt x="129" y="31"/>
                    <a:pt x="121" y="1"/>
                  </a:cubicBezTo>
                  <a:cubicBezTo>
                    <a:pt x="120" y="0"/>
                    <a:pt x="118" y="0"/>
                    <a:pt x="118" y="1"/>
                  </a:cubicBezTo>
                  <a:cubicBezTo>
                    <a:pt x="107" y="28"/>
                    <a:pt x="92" y="56"/>
                    <a:pt x="70" y="78"/>
                  </a:cubicBezTo>
                  <a:cubicBezTo>
                    <a:pt x="69" y="79"/>
                    <a:pt x="68" y="80"/>
                    <a:pt x="69" y="82"/>
                  </a:cubicBezTo>
                  <a:cubicBezTo>
                    <a:pt x="70" y="82"/>
                    <a:pt x="70" y="82"/>
                    <a:pt x="71" y="82"/>
                  </a:cubicBezTo>
                  <a:cubicBezTo>
                    <a:pt x="72" y="82"/>
                    <a:pt x="73" y="82"/>
                    <a:pt x="74" y="82"/>
                  </a:cubicBezTo>
                  <a:cubicBezTo>
                    <a:pt x="75" y="83"/>
                    <a:pt x="76" y="84"/>
                    <a:pt x="75" y="85"/>
                  </a:cubicBezTo>
                  <a:cubicBezTo>
                    <a:pt x="68" y="94"/>
                    <a:pt x="60" y="102"/>
                    <a:pt x="50" y="106"/>
                  </a:cubicBezTo>
                  <a:cubicBezTo>
                    <a:pt x="49" y="107"/>
                    <a:pt x="49" y="107"/>
                    <a:pt x="48" y="108"/>
                  </a:cubicBezTo>
                  <a:cubicBezTo>
                    <a:pt x="47" y="109"/>
                    <a:pt x="46" y="110"/>
                    <a:pt x="46" y="112"/>
                  </a:cubicBezTo>
                  <a:cubicBezTo>
                    <a:pt x="47" y="113"/>
                    <a:pt x="47" y="114"/>
                    <a:pt x="49" y="115"/>
                  </a:cubicBezTo>
                  <a:cubicBezTo>
                    <a:pt x="50" y="116"/>
                    <a:pt x="53" y="117"/>
                    <a:pt x="55" y="117"/>
                  </a:cubicBezTo>
                  <a:cubicBezTo>
                    <a:pt x="56" y="117"/>
                    <a:pt x="57" y="118"/>
                    <a:pt x="56" y="120"/>
                  </a:cubicBezTo>
                  <a:cubicBezTo>
                    <a:pt x="49" y="130"/>
                    <a:pt x="39" y="139"/>
                    <a:pt x="28" y="145"/>
                  </a:cubicBezTo>
                  <a:cubicBezTo>
                    <a:pt x="28" y="146"/>
                    <a:pt x="27" y="146"/>
                    <a:pt x="27" y="147"/>
                  </a:cubicBezTo>
                  <a:cubicBezTo>
                    <a:pt x="26" y="148"/>
                    <a:pt x="27" y="149"/>
                    <a:pt x="27" y="150"/>
                  </a:cubicBezTo>
                  <a:cubicBezTo>
                    <a:pt x="29" y="151"/>
                    <a:pt x="31" y="152"/>
                    <a:pt x="32" y="153"/>
                  </a:cubicBezTo>
                  <a:cubicBezTo>
                    <a:pt x="34" y="153"/>
                    <a:pt x="34" y="155"/>
                    <a:pt x="33" y="156"/>
                  </a:cubicBezTo>
                  <a:cubicBezTo>
                    <a:pt x="26" y="163"/>
                    <a:pt x="11" y="175"/>
                    <a:pt x="3" y="182"/>
                  </a:cubicBezTo>
                  <a:cubicBezTo>
                    <a:pt x="0" y="184"/>
                    <a:pt x="0" y="189"/>
                    <a:pt x="3" y="192"/>
                  </a:cubicBezTo>
                  <a:cubicBezTo>
                    <a:pt x="16" y="204"/>
                    <a:pt x="52" y="234"/>
                    <a:pt x="94" y="237"/>
                  </a:cubicBezTo>
                  <a:cubicBezTo>
                    <a:pt x="95" y="237"/>
                    <a:pt x="95" y="237"/>
                    <a:pt x="96" y="237"/>
                  </a:cubicBezTo>
                  <a:cubicBezTo>
                    <a:pt x="96" y="237"/>
                    <a:pt x="96" y="237"/>
                    <a:pt x="96" y="237"/>
                  </a:cubicBezTo>
                  <a:cubicBezTo>
                    <a:pt x="105" y="238"/>
                    <a:pt x="113" y="238"/>
                    <a:pt x="122" y="238"/>
                  </a:cubicBezTo>
                  <a:cubicBezTo>
                    <a:pt x="176" y="238"/>
                    <a:pt x="222" y="204"/>
                    <a:pt x="237" y="191"/>
                  </a:cubicBezTo>
                  <a:cubicBezTo>
                    <a:pt x="240" y="189"/>
                    <a:pt x="240" y="184"/>
                    <a:pt x="237" y="18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04" name="Google Shape;504;p11"/>
          <p:cNvSpPr/>
          <p:nvPr/>
        </p:nvSpPr>
        <p:spPr>
          <a:xfrm>
            <a:off x="-89572" y="4279975"/>
            <a:ext cx="9320520" cy="909375"/>
          </a:xfrm>
          <a:custGeom>
            <a:avLst/>
            <a:gdLst/>
            <a:ahLst/>
            <a:cxnLst/>
            <a:rect l="l" t="t" r="r" b="b"/>
            <a:pathLst>
              <a:path w="4307" h="863" extrusionOk="0">
                <a:moveTo>
                  <a:pt x="0" y="863"/>
                </a:moveTo>
                <a:cubicBezTo>
                  <a:pt x="4307" y="863"/>
                  <a:pt x="4307" y="863"/>
                  <a:pt x="4307" y="863"/>
                </a:cubicBezTo>
                <a:cubicBezTo>
                  <a:pt x="4307" y="56"/>
                  <a:pt x="4307" y="56"/>
                  <a:pt x="4307" y="56"/>
                </a:cubicBezTo>
                <a:cubicBezTo>
                  <a:pt x="3426" y="186"/>
                  <a:pt x="2170" y="0"/>
                  <a:pt x="0" y="24"/>
                </a:cubicBezTo>
                <a:lnTo>
                  <a:pt x="0" y="86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05" name="Google Shape;505;p11"/>
          <p:cNvGrpSpPr/>
          <p:nvPr/>
        </p:nvGrpSpPr>
        <p:grpSpPr>
          <a:xfrm>
            <a:off x="-1020320" y="229304"/>
            <a:ext cx="10393625" cy="3513025"/>
            <a:chOff x="-1020320" y="229304"/>
            <a:chExt cx="10393625" cy="3513025"/>
          </a:xfrm>
        </p:grpSpPr>
        <p:sp>
          <p:nvSpPr>
            <p:cNvPr id="506" name="Google Shape;506;p11"/>
            <p:cNvSpPr/>
            <p:nvPr/>
          </p:nvSpPr>
          <p:spPr>
            <a:xfrm>
              <a:off x="7882830" y="229304"/>
              <a:ext cx="1490475" cy="5284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1"/>
            <p:cNvSpPr/>
            <p:nvPr/>
          </p:nvSpPr>
          <p:spPr>
            <a:xfrm>
              <a:off x="-1020320" y="3213904"/>
              <a:ext cx="1490475" cy="5284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8" name="Google Shape;508;p11"/>
          <p:cNvGrpSpPr/>
          <p:nvPr/>
        </p:nvGrpSpPr>
        <p:grpSpPr>
          <a:xfrm flipH="1">
            <a:off x="122379" y="119680"/>
            <a:ext cx="8905897" cy="3478567"/>
            <a:chOff x="182204" y="119680"/>
            <a:chExt cx="8905897" cy="3478567"/>
          </a:xfrm>
        </p:grpSpPr>
        <p:sp>
          <p:nvSpPr>
            <p:cNvPr id="509" name="Google Shape;509;p11"/>
            <p:cNvSpPr/>
            <p:nvPr/>
          </p:nvSpPr>
          <p:spPr>
            <a:xfrm>
              <a:off x="182204" y="2748928"/>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510" name="Google Shape;510;p11"/>
            <p:cNvSpPr/>
            <p:nvPr/>
          </p:nvSpPr>
          <p:spPr>
            <a:xfrm>
              <a:off x="8842439" y="1750319"/>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1"/>
            <p:cNvSpPr/>
            <p:nvPr/>
          </p:nvSpPr>
          <p:spPr>
            <a:xfrm>
              <a:off x="8715910" y="21367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1"/>
            <p:cNvSpPr/>
            <p:nvPr/>
          </p:nvSpPr>
          <p:spPr>
            <a:xfrm>
              <a:off x="8929481" y="2272758"/>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1"/>
            <p:cNvSpPr/>
            <p:nvPr/>
          </p:nvSpPr>
          <p:spPr>
            <a:xfrm>
              <a:off x="330407" y="1065087"/>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1"/>
            <p:cNvSpPr/>
            <p:nvPr/>
          </p:nvSpPr>
          <p:spPr>
            <a:xfrm>
              <a:off x="485629" y="872582"/>
              <a:ext cx="132175" cy="120145"/>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1"/>
            <p:cNvSpPr/>
            <p:nvPr/>
          </p:nvSpPr>
          <p:spPr>
            <a:xfrm>
              <a:off x="475765" y="3036536"/>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1"/>
            <p:cNvSpPr/>
            <p:nvPr/>
          </p:nvSpPr>
          <p:spPr>
            <a:xfrm>
              <a:off x="6812531" y="227590"/>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1"/>
            <p:cNvSpPr/>
            <p:nvPr/>
          </p:nvSpPr>
          <p:spPr>
            <a:xfrm>
              <a:off x="389120" y="2216096"/>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8" name="Google Shape;518;p11"/>
            <p:cNvSpPr/>
            <p:nvPr/>
          </p:nvSpPr>
          <p:spPr>
            <a:xfrm>
              <a:off x="6562878" y="390492"/>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9" name="Google Shape;519;p11"/>
            <p:cNvSpPr/>
            <p:nvPr/>
          </p:nvSpPr>
          <p:spPr>
            <a:xfrm>
              <a:off x="6600642" y="119680"/>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11"/>
            <p:cNvSpPr/>
            <p:nvPr/>
          </p:nvSpPr>
          <p:spPr>
            <a:xfrm>
              <a:off x="8904728" y="344718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1" name="Google Shape;521;p11"/>
            <p:cNvSpPr/>
            <p:nvPr/>
          </p:nvSpPr>
          <p:spPr>
            <a:xfrm>
              <a:off x="8929489" y="351169"/>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2" name="Google Shape;522;p11"/>
            <p:cNvSpPr/>
            <p:nvPr/>
          </p:nvSpPr>
          <p:spPr>
            <a:xfrm>
              <a:off x="8810323" y="19901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11"/>
            <p:cNvSpPr/>
            <p:nvPr/>
          </p:nvSpPr>
          <p:spPr>
            <a:xfrm>
              <a:off x="8683806" y="936670"/>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4" name="Google Shape;524;p11"/>
          <p:cNvGrpSpPr/>
          <p:nvPr/>
        </p:nvGrpSpPr>
        <p:grpSpPr>
          <a:xfrm>
            <a:off x="8040459" y="3393653"/>
            <a:ext cx="1290805" cy="1210358"/>
            <a:chOff x="8040459" y="3393653"/>
            <a:chExt cx="1290805" cy="1210358"/>
          </a:xfrm>
        </p:grpSpPr>
        <p:grpSp>
          <p:nvGrpSpPr>
            <p:cNvPr id="525" name="Google Shape;525;p11"/>
            <p:cNvGrpSpPr/>
            <p:nvPr/>
          </p:nvGrpSpPr>
          <p:grpSpPr>
            <a:xfrm>
              <a:off x="8561923" y="3393653"/>
              <a:ext cx="769342" cy="1210358"/>
              <a:chOff x="5808748" y="859778"/>
              <a:chExt cx="769342" cy="1210358"/>
            </a:xfrm>
          </p:grpSpPr>
          <p:sp>
            <p:nvSpPr>
              <p:cNvPr id="526" name="Google Shape;526;p11"/>
              <p:cNvSpPr/>
              <p:nvPr/>
            </p:nvSpPr>
            <p:spPr>
              <a:xfrm>
                <a:off x="5808748" y="859778"/>
                <a:ext cx="769342" cy="715029"/>
              </a:xfrm>
              <a:custGeom>
                <a:avLst/>
                <a:gdLst/>
                <a:ahLst/>
                <a:cxnLst/>
                <a:rect l="l" t="t" r="r" b="b"/>
                <a:pathLst>
                  <a:path w="593" h="551" extrusionOk="0">
                    <a:moveTo>
                      <a:pt x="546" y="179"/>
                    </a:moveTo>
                    <a:cubicBezTo>
                      <a:pt x="545" y="80"/>
                      <a:pt x="464" y="0"/>
                      <a:pt x="365" y="0"/>
                    </a:cubicBezTo>
                    <a:cubicBezTo>
                      <a:pt x="305" y="0"/>
                      <a:pt x="252" y="29"/>
                      <a:pt x="219" y="74"/>
                    </a:cubicBezTo>
                    <a:cubicBezTo>
                      <a:pt x="213" y="73"/>
                      <a:pt x="206" y="73"/>
                      <a:pt x="200" y="73"/>
                    </a:cubicBezTo>
                    <a:cubicBezTo>
                      <a:pt x="90" y="73"/>
                      <a:pt x="0" y="162"/>
                      <a:pt x="0" y="273"/>
                    </a:cubicBezTo>
                    <a:cubicBezTo>
                      <a:pt x="0" y="379"/>
                      <a:pt x="83" y="465"/>
                      <a:pt x="187" y="472"/>
                    </a:cubicBezTo>
                    <a:cubicBezTo>
                      <a:pt x="230" y="520"/>
                      <a:pt x="292" y="551"/>
                      <a:pt x="361" y="551"/>
                    </a:cubicBezTo>
                    <a:cubicBezTo>
                      <a:pt x="489" y="551"/>
                      <a:pt x="593" y="447"/>
                      <a:pt x="593" y="319"/>
                    </a:cubicBezTo>
                    <a:cubicBezTo>
                      <a:pt x="593" y="266"/>
                      <a:pt x="576" y="218"/>
                      <a:pt x="546" y="17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11"/>
              <p:cNvSpPr/>
              <p:nvPr/>
            </p:nvSpPr>
            <p:spPr>
              <a:xfrm>
                <a:off x="5808748" y="872749"/>
                <a:ext cx="769342" cy="702057"/>
              </a:xfrm>
              <a:custGeom>
                <a:avLst/>
                <a:gdLst/>
                <a:ahLst/>
                <a:cxnLst/>
                <a:rect l="l" t="t" r="r" b="b"/>
                <a:pathLst>
                  <a:path w="593" h="541" extrusionOk="0">
                    <a:moveTo>
                      <a:pt x="546" y="169"/>
                    </a:moveTo>
                    <a:cubicBezTo>
                      <a:pt x="545" y="91"/>
                      <a:pt x="494" y="25"/>
                      <a:pt x="424" y="0"/>
                    </a:cubicBezTo>
                    <a:cubicBezTo>
                      <a:pt x="463" y="29"/>
                      <a:pt x="487" y="75"/>
                      <a:pt x="488" y="126"/>
                    </a:cubicBezTo>
                    <a:cubicBezTo>
                      <a:pt x="515" y="161"/>
                      <a:pt x="530" y="204"/>
                      <a:pt x="530" y="251"/>
                    </a:cubicBezTo>
                    <a:cubicBezTo>
                      <a:pt x="530" y="365"/>
                      <a:pt x="438" y="457"/>
                      <a:pt x="324" y="457"/>
                    </a:cubicBezTo>
                    <a:cubicBezTo>
                      <a:pt x="262" y="457"/>
                      <a:pt x="207" y="430"/>
                      <a:pt x="169" y="387"/>
                    </a:cubicBezTo>
                    <a:cubicBezTo>
                      <a:pt x="82" y="382"/>
                      <a:pt x="12" y="314"/>
                      <a:pt x="4" y="227"/>
                    </a:cubicBezTo>
                    <a:cubicBezTo>
                      <a:pt x="1" y="239"/>
                      <a:pt x="0" y="251"/>
                      <a:pt x="0" y="263"/>
                    </a:cubicBezTo>
                    <a:cubicBezTo>
                      <a:pt x="0" y="369"/>
                      <a:pt x="83" y="455"/>
                      <a:pt x="187" y="462"/>
                    </a:cubicBezTo>
                    <a:cubicBezTo>
                      <a:pt x="230" y="510"/>
                      <a:pt x="292" y="541"/>
                      <a:pt x="361" y="541"/>
                    </a:cubicBezTo>
                    <a:cubicBezTo>
                      <a:pt x="489" y="541"/>
                      <a:pt x="593" y="437"/>
                      <a:pt x="593" y="309"/>
                    </a:cubicBezTo>
                    <a:cubicBezTo>
                      <a:pt x="593" y="256"/>
                      <a:pt x="576" y="208"/>
                      <a:pt x="546" y="16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28" name="Google Shape;528;p11"/>
              <p:cNvGrpSpPr/>
              <p:nvPr/>
            </p:nvGrpSpPr>
            <p:grpSpPr>
              <a:xfrm>
                <a:off x="6074653" y="1076231"/>
                <a:ext cx="282930" cy="993904"/>
                <a:chOff x="6074653" y="1076231"/>
                <a:chExt cx="282930" cy="993904"/>
              </a:xfrm>
            </p:grpSpPr>
            <p:sp>
              <p:nvSpPr>
                <p:cNvPr id="529" name="Google Shape;529;p11"/>
                <p:cNvSpPr/>
                <p:nvPr/>
              </p:nvSpPr>
              <p:spPr>
                <a:xfrm>
                  <a:off x="6193013" y="1076231"/>
                  <a:ext cx="34860" cy="993904"/>
                </a:xfrm>
                <a:custGeom>
                  <a:avLst/>
                  <a:gdLst/>
                  <a:ahLst/>
                  <a:cxnLst/>
                  <a:rect l="l" t="t" r="r" b="b"/>
                  <a:pathLst>
                    <a:path w="27" h="766" extrusionOk="0">
                      <a:moveTo>
                        <a:pt x="13" y="766"/>
                      </a:moveTo>
                      <a:cubicBezTo>
                        <a:pt x="13" y="766"/>
                        <a:pt x="13" y="766"/>
                        <a:pt x="13" y="766"/>
                      </a:cubicBezTo>
                      <a:cubicBezTo>
                        <a:pt x="6" y="766"/>
                        <a:pt x="0" y="760"/>
                        <a:pt x="0" y="753"/>
                      </a:cubicBezTo>
                      <a:cubicBezTo>
                        <a:pt x="0" y="13"/>
                        <a:pt x="0" y="13"/>
                        <a:pt x="0" y="13"/>
                      </a:cubicBezTo>
                      <a:cubicBezTo>
                        <a:pt x="0" y="6"/>
                        <a:pt x="6" y="0"/>
                        <a:pt x="13" y="0"/>
                      </a:cubicBezTo>
                      <a:cubicBezTo>
                        <a:pt x="13" y="0"/>
                        <a:pt x="13" y="0"/>
                        <a:pt x="13" y="0"/>
                      </a:cubicBezTo>
                      <a:cubicBezTo>
                        <a:pt x="21" y="0"/>
                        <a:pt x="27" y="6"/>
                        <a:pt x="27" y="13"/>
                      </a:cubicBezTo>
                      <a:cubicBezTo>
                        <a:pt x="27" y="753"/>
                        <a:pt x="27" y="753"/>
                        <a:pt x="27" y="753"/>
                      </a:cubicBezTo>
                      <a:cubicBezTo>
                        <a:pt x="27" y="760"/>
                        <a:pt x="21" y="766"/>
                        <a:pt x="13" y="76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0" name="Google Shape;530;p11"/>
                <p:cNvSpPr/>
                <p:nvPr/>
              </p:nvSpPr>
              <p:spPr>
                <a:xfrm>
                  <a:off x="6074653" y="1257826"/>
                  <a:ext cx="150788" cy="193755"/>
                </a:xfrm>
                <a:custGeom>
                  <a:avLst/>
                  <a:gdLst/>
                  <a:ahLst/>
                  <a:cxnLst/>
                  <a:rect l="l" t="t" r="r" b="b"/>
                  <a:pathLst>
                    <a:path w="116" h="149" extrusionOk="0">
                      <a:moveTo>
                        <a:pt x="112" y="147"/>
                      </a:moveTo>
                      <a:cubicBezTo>
                        <a:pt x="112" y="147"/>
                        <a:pt x="112" y="147"/>
                        <a:pt x="112" y="147"/>
                      </a:cubicBezTo>
                      <a:cubicBezTo>
                        <a:pt x="109" y="149"/>
                        <a:pt x="104" y="149"/>
                        <a:pt x="102" y="145"/>
                      </a:cubicBezTo>
                      <a:cubicBezTo>
                        <a:pt x="2" y="13"/>
                        <a:pt x="2" y="13"/>
                        <a:pt x="2" y="13"/>
                      </a:cubicBezTo>
                      <a:cubicBezTo>
                        <a:pt x="0" y="9"/>
                        <a:pt x="1" y="5"/>
                        <a:pt x="4" y="2"/>
                      </a:cubicBezTo>
                      <a:cubicBezTo>
                        <a:pt x="4" y="2"/>
                        <a:pt x="4" y="2"/>
                        <a:pt x="4" y="2"/>
                      </a:cubicBezTo>
                      <a:cubicBezTo>
                        <a:pt x="7" y="0"/>
                        <a:pt x="12" y="0"/>
                        <a:pt x="14" y="4"/>
                      </a:cubicBezTo>
                      <a:cubicBezTo>
                        <a:pt x="113" y="136"/>
                        <a:pt x="113" y="136"/>
                        <a:pt x="113" y="136"/>
                      </a:cubicBezTo>
                      <a:cubicBezTo>
                        <a:pt x="116" y="140"/>
                        <a:pt x="115" y="144"/>
                        <a:pt x="112"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1" name="Google Shape;531;p11"/>
                <p:cNvSpPr/>
                <p:nvPr/>
              </p:nvSpPr>
              <p:spPr>
                <a:xfrm>
                  <a:off x="6206795" y="1410235"/>
                  <a:ext cx="150788" cy="194565"/>
                </a:xfrm>
                <a:custGeom>
                  <a:avLst/>
                  <a:gdLst/>
                  <a:ahLst/>
                  <a:cxnLst/>
                  <a:rect l="l" t="t" r="r" b="b"/>
                  <a:pathLst>
                    <a:path w="116" h="150" extrusionOk="0">
                      <a:moveTo>
                        <a:pt x="4" y="147"/>
                      </a:moveTo>
                      <a:cubicBezTo>
                        <a:pt x="4" y="147"/>
                        <a:pt x="4" y="147"/>
                        <a:pt x="4" y="147"/>
                      </a:cubicBezTo>
                      <a:cubicBezTo>
                        <a:pt x="8" y="150"/>
                        <a:pt x="12" y="149"/>
                        <a:pt x="15" y="146"/>
                      </a:cubicBezTo>
                      <a:cubicBezTo>
                        <a:pt x="114" y="13"/>
                        <a:pt x="114" y="13"/>
                        <a:pt x="114" y="13"/>
                      </a:cubicBezTo>
                      <a:cubicBezTo>
                        <a:pt x="116" y="10"/>
                        <a:pt x="116" y="5"/>
                        <a:pt x="112" y="2"/>
                      </a:cubicBezTo>
                      <a:cubicBezTo>
                        <a:pt x="112" y="2"/>
                        <a:pt x="112" y="2"/>
                        <a:pt x="112" y="2"/>
                      </a:cubicBezTo>
                      <a:cubicBezTo>
                        <a:pt x="109" y="0"/>
                        <a:pt x="104" y="1"/>
                        <a:pt x="102" y="4"/>
                      </a:cubicBezTo>
                      <a:cubicBezTo>
                        <a:pt x="3" y="137"/>
                        <a:pt x="3" y="137"/>
                        <a:pt x="3" y="137"/>
                      </a:cubicBezTo>
                      <a:cubicBezTo>
                        <a:pt x="0" y="140"/>
                        <a:pt x="1" y="145"/>
                        <a:pt x="4"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32" name="Google Shape;532;p11"/>
            <p:cNvGrpSpPr/>
            <p:nvPr/>
          </p:nvGrpSpPr>
          <p:grpSpPr>
            <a:xfrm>
              <a:off x="8040459" y="4045634"/>
              <a:ext cx="666956" cy="486098"/>
              <a:chOff x="4487685" y="3503863"/>
              <a:chExt cx="906067" cy="660370"/>
            </a:xfrm>
          </p:grpSpPr>
          <p:sp>
            <p:nvSpPr>
              <p:cNvPr id="533" name="Google Shape;533;p11"/>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1"/>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1"/>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1"/>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1"/>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1"/>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1"/>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1"/>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1"/>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42" name="Google Shape;542;p11"/>
          <p:cNvGrpSpPr/>
          <p:nvPr/>
        </p:nvGrpSpPr>
        <p:grpSpPr>
          <a:xfrm>
            <a:off x="176751" y="4604009"/>
            <a:ext cx="8468880" cy="332080"/>
            <a:chOff x="-10930289" y="611797"/>
            <a:chExt cx="14242987" cy="760257"/>
          </a:xfrm>
        </p:grpSpPr>
        <p:sp>
          <p:nvSpPr>
            <p:cNvPr id="543" name="Google Shape;543;p11"/>
            <p:cNvSpPr/>
            <p:nvPr/>
          </p:nvSpPr>
          <p:spPr>
            <a:xfrm>
              <a:off x="-9371584" y="1109385"/>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1"/>
            <p:cNvSpPr/>
            <p:nvPr/>
          </p:nvSpPr>
          <p:spPr>
            <a:xfrm>
              <a:off x="-10628318" y="977596"/>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1"/>
            <p:cNvSpPr/>
            <p:nvPr/>
          </p:nvSpPr>
          <p:spPr>
            <a:xfrm>
              <a:off x="-9083526" y="801355"/>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1"/>
            <p:cNvSpPr/>
            <p:nvPr/>
          </p:nvSpPr>
          <p:spPr>
            <a:xfrm rot="10800000" flipH="1">
              <a:off x="-10570659" y="621942"/>
              <a:ext cx="279474" cy="25406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1"/>
            <p:cNvSpPr/>
            <p:nvPr/>
          </p:nvSpPr>
          <p:spPr>
            <a:xfrm>
              <a:off x="2384495" y="611797"/>
              <a:ext cx="362044" cy="292162"/>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1"/>
            <p:cNvSpPr/>
            <p:nvPr/>
          </p:nvSpPr>
          <p:spPr>
            <a:xfrm>
              <a:off x="2682367" y="1035430"/>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1"/>
            <p:cNvSpPr/>
            <p:nvPr/>
          </p:nvSpPr>
          <p:spPr>
            <a:xfrm>
              <a:off x="-10930289" y="888699"/>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1"/>
            <p:cNvSpPr/>
            <p:nvPr/>
          </p:nvSpPr>
          <p:spPr>
            <a:xfrm>
              <a:off x="2294917" y="1200565"/>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1"/>
            <p:cNvSpPr/>
            <p:nvPr/>
          </p:nvSpPr>
          <p:spPr>
            <a:xfrm>
              <a:off x="1709211" y="885181"/>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1"/>
            <p:cNvSpPr/>
            <p:nvPr/>
          </p:nvSpPr>
          <p:spPr>
            <a:xfrm>
              <a:off x="3090389" y="630862"/>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3" name="Google Shape;553;p11"/>
          <p:cNvGrpSpPr/>
          <p:nvPr/>
        </p:nvGrpSpPr>
        <p:grpSpPr>
          <a:xfrm>
            <a:off x="904268" y="4376692"/>
            <a:ext cx="7107947" cy="570352"/>
            <a:chOff x="904268" y="4376692"/>
            <a:chExt cx="7107947" cy="570352"/>
          </a:xfrm>
        </p:grpSpPr>
        <p:grpSp>
          <p:nvGrpSpPr>
            <p:cNvPr id="554" name="Google Shape;554;p11"/>
            <p:cNvGrpSpPr/>
            <p:nvPr/>
          </p:nvGrpSpPr>
          <p:grpSpPr>
            <a:xfrm rot="5400000">
              <a:off x="878109" y="4402851"/>
              <a:ext cx="570352" cy="518035"/>
              <a:chOff x="1217389" y="3427934"/>
              <a:chExt cx="1073300" cy="974850"/>
            </a:xfrm>
          </p:grpSpPr>
          <p:sp>
            <p:nvSpPr>
              <p:cNvPr id="555" name="Google Shape;555;p11"/>
              <p:cNvSpPr/>
              <p:nvPr/>
            </p:nvSpPr>
            <p:spPr>
              <a:xfrm>
                <a:off x="1636874" y="3832915"/>
                <a:ext cx="653815" cy="569868"/>
              </a:xfrm>
              <a:custGeom>
                <a:avLst/>
                <a:gdLst/>
                <a:ahLst/>
                <a:cxnLst/>
                <a:rect l="l" t="t" r="r" b="b"/>
                <a:pathLst>
                  <a:path w="175" h="152" extrusionOk="0">
                    <a:moveTo>
                      <a:pt x="171" y="147"/>
                    </a:moveTo>
                    <a:cubicBezTo>
                      <a:pt x="171" y="147"/>
                      <a:pt x="171" y="147"/>
                      <a:pt x="171" y="147"/>
                    </a:cubicBezTo>
                    <a:cubicBezTo>
                      <a:pt x="167" y="152"/>
                      <a:pt x="160" y="152"/>
                      <a:pt x="156" y="148"/>
                    </a:cubicBezTo>
                    <a:cubicBezTo>
                      <a:pt x="0" y="17"/>
                      <a:pt x="0" y="17"/>
                      <a:pt x="0" y="17"/>
                    </a:cubicBezTo>
                    <a:cubicBezTo>
                      <a:pt x="14" y="0"/>
                      <a:pt x="14" y="0"/>
                      <a:pt x="14" y="0"/>
                    </a:cubicBezTo>
                    <a:cubicBezTo>
                      <a:pt x="170" y="132"/>
                      <a:pt x="170" y="132"/>
                      <a:pt x="170" y="132"/>
                    </a:cubicBezTo>
                    <a:cubicBezTo>
                      <a:pt x="174" y="136"/>
                      <a:pt x="175" y="143"/>
                      <a:pt x="171" y="147"/>
                    </a:cubicBez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1"/>
              <p:cNvSpPr/>
              <p:nvPr/>
            </p:nvSpPr>
            <p:spPr>
              <a:xfrm>
                <a:off x="1217389" y="3427934"/>
                <a:ext cx="702997" cy="705828"/>
              </a:xfrm>
              <a:custGeom>
                <a:avLst/>
                <a:gdLst/>
                <a:ahLst/>
                <a:cxnLst/>
                <a:rect l="l" t="t" r="r" b="b"/>
                <a:pathLst>
                  <a:path w="188" h="188" extrusionOk="0">
                    <a:moveTo>
                      <a:pt x="84" y="182"/>
                    </a:moveTo>
                    <a:cubicBezTo>
                      <a:pt x="35" y="177"/>
                      <a:pt x="0" y="133"/>
                      <a:pt x="5" y="84"/>
                    </a:cubicBezTo>
                    <a:cubicBezTo>
                      <a:pt x="11" y="35"/>
                      <a:pt x="55" y="0"/>
                      <a:pt x="104" y="5"/>
                    </a:cubicBezTo>
                    <a:cubicBezTo>
                      <a:pt x="153" y="11"/>
                      <a:pt x="188" y="55"/>
                      <a:pt x="183" y="104"/>
                    </a:cubicBezTo>
                    <a:cubicBezTo>
                      <a:pt x="177" y="153"/>
                      <a:pt x="133" y="188"/>
                      <a:pt x="84" y="18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11"/>
              <p:cNvSpPr/>
              <p:nvPr/>
            </p:nvSpPr>
            <p:spPr>
              <a:xfrm>
                <a:off x="1269463" y="3480003"/>
                <a:ext cx="598851" cy="601690"/>
              </a:xfrm>
              <a:custGeom>
                <a:avLst/>
                <a:gdLst/>
                <a:ahLst/>
                <a:cxnLst/>
                <a:rect l="l" t="t" r="r" b="b"/>
                <a:pathLst>
                  <a:path w="160" h="160" extrusionOk="0">
                    <a:moveTo>
                      <a:pt x="71" y="155"/>
                    </a:moveTo>
                    <a:cubicBezTo>
                      <a:pt x="30" y="151"/>
                      <a:pt x="0" y="113"/>
                      <a:pt x="5" y="71"/>
                    </a:cubicBezTo>
                    <a:cubicBezTo>
                      <a:pt x="9" y="30"/>
                      <a:pt x="47" y="0"/>
                      <a:pt x="89" y="4"/>
                    </a:cubicBezTo>
                    <a:cubicBezTo>
                      <a:pt x="130" y="9"/>
                      <a:pt x="160" y="47"/>
                      <a:pt x="156" y="89"/>
                    </a:cubicBezTo>
                    <a:cubicBezTo>
                      <a:pt x="151" y="130"/>
                      <a:pt x="113" y="160"/>
                      <a:pt x="71" y="155"/>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11"/>
              <p:cNvSpPr/>
              <p:nvPr/>
            </p:nvSpPr>
            <p:spPr>
              <a:xfrm>
                <a:off x="1989819" y="4133760"/>
                <a:ext cx="78112" cy="80997"/>
              </a:xfrm>
              <a:custGeom>
                <a:avLst/>
                <a:gdLst/>
                <a:ahLst/>
                <a:cxnLst/>
                <a:rect l="l" t="t" r="r" b="b"/>
                <a:pathLst>
                  <a:path w="21" h="22" extrusionOk="0">
                    <a:moveTo>
                      <a:pt x="21" y="5"/>
                    </a:moveTo>
                    <a:cubicBezTo>
                      <a:pt x="14" y="0"/>
                      <a:pt x="14" y="0"/>
                      <a:pt x="14" y="0"/>
                    </a:cubicBezTo>
                    <a:cubicBezTo>
                      <a:pt x="10" y="6"/>
                      <a:pt x="5" y="11"/>
                      <a:pt x="0" y="16"/>
                    </a:cubicBezTo>
                    <a:cubicBezTo>
                      <a:pt x="7" y="22"/>
                      <a:pt x="7" y="22"/>
                      <a:pt x="7" y="22"/>
                    </a:cubicBezTo>
                    <a:cubicBezTo>
                      <a:pt x="12" y="17"/>
                      <a:pt x="17" y="12"/>
                      <a:pt x="21" y="5"/>
                    </a:cubicBezTo>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9" name="Google Shape;559;p11"/>
            <p:cNvGrpSpPr/>
            <p:nvPr/>
          </p:nvGrpSpPr>
          <p:grpSpPr>
            <a:xfrm>
              <a:off x="7487188" y="4387613"/>
              <a:ext cx="525026" cy="548494"/>
              <a:chOff x="988580" y="3397116"/>
              <a:chExt cx="1215902" cy="1270250"/>
            </a:xfrm>
          </p:grpSpPr>
          <p:sp>
            <p:nvSpPr>
              <p:cNvPr id="560" name="Google Shape;560;p11"/>
              <p:cNvSpPr/>
              <p:nvPr/>
            </p:nvSpPr>
            <p:spPr>
              <a:xfrm>
                <a:off x="1171680" y="3811949"/>
                <a:ext cx="128743" cy="100131"/>
              </a:xfrm>
              <a:custGeom>
                <a:avLst/>
                <a:gdLst/>
                <a:ahLst/>
                <a:cxnLst/>
                <a:rect l="l" t="t" r="r" b="b"/>
                <a:pathLst>
                  <a:path w="45" h="35" extrusionOk="0">
                    <a:moveTo>
                      <a:pt x="45" y="23"/>
                    </a:moveTo>
                    <a:lnTo>
                      <a:pt x="37" y="35"/>
                    </a:lnTo>
                    <a:lnTo>
                      <a:pt x="0" y="13"/>
                    </a:lnTo>
                    <a:lnTo>
                      <a:pt x="7" y="0"/>
                    </a:lnTo>
                    <a:lnTo>
                      <a:pt x="45" y="23"/>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11"/>
              <p:cNvSpPr/>
              <p:nvPr/>
            </p:nvSpPr>
            <p:spPr>
              <a:xfrm>
                <a:off x="988580" y="3637434"/>
                <a:ext cx="320426" cy="366198"/>
              </a:xfrm>
              <a:custGeom>
                <a:avLst/>
                <a:gdLst/>
                <a:ahLst/>
                <a:cxnLst/>
                <a:rect l="l" t="t" r="r" b="b"/>
                <a:pathLst>
                  <a:path w="86" h="99" extrusionOk="0">
                    <a:moveTo>
                      <a:pt x="14" y="29"/>
                    </a:moveTo>
                    <a:cubicBezTo>
                      <a:pt x="0" y="52"/>
                      <a:pt x="9" y="83"/>
                      <a:pt x="35" y="99"/>
                    </a:cubicBezTo>
                    <a:cubicBezTo>
                      <a:pt x="86" y="16"/>
                      <a:pt x="86" y="16"/>
                      <a:pt x="86" y="16"/>
                    </a:cubicBezTo>
                    <a:cubicBezTo>
                      <a:pt x="60" y="0"/>
                      <a:pt x="28" y="6"/>
                      <a:pt x="14" y="29"/>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11"/>
              <p:cNvSpPr/>
              <p:nvPr/>
            </p:nvSpPr>
            <p:spPr>
              <a:xfrm>
                <a:off x="1829697" y="3563050"/>
                <a:ext cx="74385" cy="134462"/>
              </a:xfrm>
              <a:custGeom>
                <a:avLst/>
                <a:gdLst/>
                <a:ahLst/>
                <a:cxnLst/>
                <a:rect l="l" t="t" r="r" b="b"/>
                <a:pathLst>
                  <a:path w="26" h="47" extrusionOk="0">
                    <a:moveTo>
                      <a:pt x="14" y="47"/>
                    </a:moveTo>
                    <a:lnTo>
                      <a:pt x="0" y="43"/>
                    </a:lnTo>
                    <a:lnTo>
                      <a:pt x="12" y="0"/>
                    </a:lnTo>
                    <a:lnTo>
                      <a:pt x="26" y="5"/>
                    </a:lnTo>
                    <a:lnTo>
                      <a:pt x="14" y="47"/>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11"/>
              <p:cNvSpPr/>
              <p:nvPr/>
            </p:nvSpPr>
            <p:spPr>
              <a:xfrm>
                <a:off x="1417721" y="4341221"/>
                <a:ext cx="148769" cy="326145"/>
              </a:xfrm>
              <a:custGeom>
                <a:avLst/>
                <a:gdLst/>
                <a:ahLst/>
                <a:cxnLst/>
                <a:rect l="l" t="t" r="r" b="b"/>
                <a:pathLst>
                  <a:path w="40" h="88" extrusionOk="0">
                    <a:moveTo>
                      <a:pt x="16" y="87"/>
                    </a:moveTo>
                    <a:cubicBezTo>
                      <a:pt x="14" y="88"/>
                      <a:pt x="12" y="88"/>
                      <a:pt x="10" y="88"/>
                    </a:cubicBezTo>
                    <a:cubicBezTo>
                      <a:pt x="3" y="86"/>
                      <a:pt x="0" y="80"/>
                      <a:pt x="1" y="74"/>
                    </a:cubicBezTo>
                    <a:cubicBezTo>
                      <a:pt x="16" y="10"/>
                      <a:pt x="16" y="10"/>
                      <a:pt x="16" y="10"/>
                    </a:cubicBezTo>
                    <a:cubicBezTo>
                      <a:pt x="17" y="4"/>
                      <a:pt x="23" y="0"/>
                      <a:pt x="30" y="1"/>
                    </a:cubicBezTo>
                    <a:cubicBezTo>
                      <a:pt x="36" y="3"/>
                      <a:pt x="40" y="9"/>
                      <a:pt x="38" y="15"/>
                    </a:cubicBezTo>
                    <a:cubicBezTo>
                      <a:pt x="23" y="79"/>
                      <a:pt x="23" y="79"/>
                      <a:pt x="23" y="79"/>
                    </a:cubicBezTo>
                    <a:cubicBezTo>
                      <a:pt x="22" y="83"/>
                      <a:pt x="19" y="86"/>
                      <a:pt x="16" y="87"/>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4" name="Google Shape;564;p11"/>
              <p:cNvSpPr/>
              <p:nvPr/>
            </p:nvSpPr>
            <p:spPr>
              <a:xfrm>
                <a:off x="1926969" y="4189591"/>
                <a:ext cx="277512" cy="251761"/>
              </a:xfrm>
              <a:custGeom>
                <a:avLst/>
                <a:gdLst/>
                <a:ahLst/>
                <a:cxnLst/>
                <a:rect l="l" t="t" r="r" b="b"/>
                <a:pathLst>
                  <a:path w="75" h="68" extrusionOk="0">
                    <a:moveTo>
                      <a:pt x="66" y="67"/>
                    </a:moveTo>
                    <a:cubicBezTo>
                      <a:pt x="62" y="68"/>
                      <a:pt x="58" y="67"/>
                      <a:pt x="55" y="65"/>
                    </a:cubicBezTo>
                    <a:cubicBezTo>
                      <a:pt x="5" y="22"/>
                      <a:pt x="5" y="22"/>
                      <a:pt x="5" y="22"/>
                    </a:cubicBezTo>
                    <a:cubicBezTo>
                      <a:pt x="0" y="18"/>
                      <a:pt x="0" y="10"/>
                      <a:pt x="4" y="6"/>
                    </a:cubicBezTo>
                    <a:cubicBezTo>
                      <a:pt x="8" y="1"/>
                      <a:pt x="15" y="0"/>
                      <a:pt x="20" y="4"/>
                    </a:cubicBezTo>
                    <a:cubicBezTo>
                      <a:pt x="70" y="47"/>
                      <a:pt x="70" y="47"/>
                      <a:pt x="70" y="47"/>
                    </a:cubicBezTo>
                    <a:cubicBezTo>
                      <a:pt x="75" y="51"/>
                      <a:pt x="75" y="58"/>
                      <a:pt x="71" y="63"/>
                    </a:cubicBezTo>
                    <a:cubicBezTo>
                      <a:pt x="70" y="65"/>
                      <a:pt x="68" y="66"/>
                      <a:pt x="66" y="67"/>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1"/>
              <p:cNvSpPr/>
              <p:nvPr/>
            </p:nvSpPr>
            <p:spPr>
              <a:xfrm>
                <a:off x="1128765" y="3583076"/>
                <a:ext cx="1075714" cy="1049957"/>
              </a:xfrm>
              <a:custGeom>
                <a:avLst/>
                <a:gdLst/>
                <a:ahLst/>
                <a:cxnLst/>
                <a:rect l="l" t="t" r="r" b="b"/>
                <a:pathLst>
                  <a:path w="290" h="284" extrusionOk="0">
                    <a:moveTo>
                      <a:pt x="21" y="183"/>
                    </a:moveTo>
                    <a:cubicBezTo>
                      <a:pt x="0" y="116"/>
                      <a:pt x="37" y="44"/>
                      <a:pt x="105" y="22"/>
                    </a:cubicBezTo>
                    <a:cubicBezTo>
                      <a:pt x="173" y="0"/>
                      <a:pt x="246" y="35"/>
                      <a:pt x="268" y="101"/>
                    </a:cubicBezTo>
                    <a:cubicBezTo>
                      <a:pt x="290" y="168"/>
                      <a:pt x="252" y="240"/>
                      <a:pt x="184" y="262"/>
                    </a:cubicBezTo>
                    <a:cubicBezTo>
                      <a:pt x="116" y="284"/>
                      <a:pt x="43" y="249"/>
                      <a:pt x="21" y="183"/>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1"/>
              <p:cNvSpPr/>
              <p:nvPr/>
            </p:nvSpPr>
            <p:spPr>
              <a:xfrm>
                <a:off x="1208872" y="3660321"/>
                <a:ext cx="912643" cy="895468"/>
              </a:xfrm>
              <a:custGeom>
                <a:avLst/>
                <a:gdLst/>
                <a:ahLst/>
                <a:cxnLst/>
                <a:rect l="l" t="t" r="r" b="b"/>
                <a:pathLst>
                  <a:path w="247" h="242" extrusionOk="0">
                    <a:moveTo>
                      <a:pt x="19" y="156"/>
                    </a:moveTo>
                    <a:cubicBezTo>
                      <a:pt x="0" y="99"/>
                      <a:pt x="32" y="38"/>
                      <a:pt x="90" y="19"/>
                    </a:cubicBezTo>
                    <a:cubicBezTo>
                      <a:pt x="148" y="0"/>
                      <a:pt x="210" y="30"/>
                      <a:pt x="229" y="86"/>
                    </a:cubicBezTo>
                    <a:cubicBezTo>
                      <a:pt x="247" y="143"/>
                      <a:pt x="215" y="204"/>
                      <a:pt x="157" y="223"/>
                    </a:cubicBezTo>
                    <a:cubicBezTo>
                      <a:pt x="99" y="242"/>
                      <a:pt x="37" y="212"/>
                      <a:pt x="19" y="156"/>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1"/>
              <p:cNvSpPr/>
              <p:nvPr/>
            </p:nvSpPr>
            <p:spPr>
              <a:xfrm>
                <a:off x="1489244" y="4055129"/>
                <a:ext cx="174518" cy="88688"/>
              </a:xfrm>
              <a:custGeom>
                <a:avLst/>
                <a:gdLst/>
                <a:ahLst/>
                <a:cxnLst/>
                <a:rect l="l" t="t" r="r" b="b"/>
                <a:pathLst>
                  <a:path w="47" h="24" extrusionOk="0">
                    <a:moveTo>
                      <a:pt x="1" y="2"/>
                    </a:moveTo>
                    <a:cubicBezTo>
                      <a:pt x="2" y="0"/>
                      <a:pt x="18" y="5"/>
                      <a:pt x="32" y="11"/>
                    </a:cubicBezTo>
                    <a:cubicBezTo>
                      <a:pt x="47" y="16"/>
                      <a:pt x="46" y="18"/>
                      <a:pt x="46" y="20"/>
                    </a:cubicBezTo>
                    <a:cubicBezTo>
                      <a:pt x="45" y="22"/>
                      <a:pt x="44" y="24"/>
                      <a:pt x="29" y="18"/>
                    </a:cubicBezTo>
                    <a:cubicBezTo>
                      <a:pt x="15" y="12"/>
                      <a:pt x="0" y="5"/>
                      <a:pt x="1" y="2"/>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1"/>
              <p:cNvSpPr/>
              <p:nvPr/>
            </p:nvSpPr>
            <p:spPr>
              <a:xfrm>
                <a:off x="1703816" y="3900639"/>
                <a:ext cx="85828" cy="214568"/>
              </a:xfrm>
              <a:custGeom>
                <a:avLst/>
                <a:gdLst/>
                <a:ahLst/>
                <a:cxnLst/>
                <a:rect l="l" t="t" r="r" b="b"/>
                <a:pathLst>
                  <a:path w="23" h="58" extrusionOk="0">
                    <a:moveTo>
                      <a:pt x="21" y="1"/>
                    </a:moveTo>
                    <a:cubicBezTo>
                      <a:pt x="23" y="1"/>
                      <a:pt x="18" y="21"/>
                      <a:pt x="12" y="39"/>
                    </a:cubicBezTo>
                    <a:cubicBezTo>
                      <a:pt x="6" y="58"/>
                      <a:pt x="5" y="58"/>
                      <a:pt x="3" y="57"/>
                    </a:cubicBezTo>
                    <a:cubicBezTo>
                      <a:pt x="1" y="57"/>
                      <a:pt x="0" y="56"/>
                      <a:pt x="6" y="37"/>
                    </a:cubicBezTo>
                    <a:cubicBezTo>
                      <a:pt x="12" y="19"/>
                      <a:pt x="19" y="0"/>
                      <a:pt x="21" y="1"/>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1"/>
              <p:cNvSpPr/>
              <p:nvPr/>
            </p:nvSpPr>
            <p:spPr>
              <a:xfrm>
                <a:off x="1549325" y="3766175"/>
                <a:ext cx="28609" cy="57218"/>
              </a:xfrm>
              <a:custGeom>
                <a:avLst/>
                <a:gdLst/>
                <a:ahLst/>
                <a:cxnLst/>
                <a:rect l="l" t="t" r="r" b="b"/>
                <a:pathLst>
                  <a:path w="10" h="20" extrusionOk="0">
                    <a:moveTo>
                      <a:pt x="10" y="19"/>
                    </a:moveTo>
                    <a:lnTo>
                      <a:pt x="6" y="20"/>
                    </a:lnTo>
                    <a:lnTo>
                      <a:pt x="0" y="2"/>
                    </a:lnTo>
                    <a:lnTo>
                      <a:pt x="4" y="0"/>
                    </a:lnTo>
                    <a:lnTo>
                      <a:pt x="10"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1"/>
              <p:cNvSpPr/>
              <p:nvPr/>
            </p:nvSpPr>
            <p:spPr>
              <a:xfrm>
                <a:off x="1755313" y="4392718"/>
                <a:ext cx="25749" cy="57218"/>
              </a:xfrm>
              <a:custGeom>
                <a:avLst/>
                <a:gdLst/>
                <a:ahLst/>
                <a:cxnLst/>
                <a:rect l="l" t="t" r="r" b="b"/>
                <a:pathLst>
                  <a:path w="9" h="20" extrusionOk="0">
                    <a:moveTo>
                      <a:pt x="9" y="18"/>
                    </a:moveTo>
                    <a:lnTo>
                      <a:pt x="5" y="20"/>
                    </a:lnTo>
                    <a:lnTo>
                      <a:pt x="0" y="1"/>
                    </a:lnTo>
                    <a:lnTo>
                      <a:pt x="4" y="0"/>
                    </a:lnTo>
                    <a:lnTo>
                      <a:pt x="9"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1"/>
              <p:cNvSpPr/>
              <p:nvPr/>
            </p:nvSpPr>
            <p:spPr>
              <a:xfrm>
                <a:off x="1952717" y="3989327"/>
                <a:ext cx="54359" cy="28609"/>
              </a:xfrm>
              <a:custGeom>
                <a:avLst/>
                <a:gdLst/>
                <a:ahLst/>
                <a:cxnLst/>
                <a:rect l="l" t="t" r="r" b="b"/>
                <a:pathLst>
                  <a:path w="19" h="10" extrusionOk="0">
                    <a:moveTo>
                      <a:pt x="19" y="4"/>
                    </a:moveTo>
                    <a:lnTo>
                      <a:pt x="1" y="10"/>
                    </a:lnTo>
                    <a:lnTo>
                      <a:pt x="0" y="7"/>
                    </a:lnTo>
                    <a:lnTo>
                      <a:pt x="18" y="0"/>
                    </a:lnTo>
                    <a:lnTo>
                      <a:pt x="19" y="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11"/>
              <p:cNvSpPr/>
              <p:nvPr/>
            </p:nvSpPr>
            <p:spPr>
              <a:xfrm>
                <a:off x="1326169" y="4198175"/>
                <a:ext cx="51497" cy="28609"/>
              </a:xfrm>
              <a:custGeom>
                <a:avLst/>
                <a:gdLst/>
                <a:ahLst/>
                <a:cxnLst/>
                <a:rect l="l" t="t" r="r" b="b"/>
                <a:pathLst>
                  <a:path w="18" h="10" extrusionOk="0">
                    <a:moveTo>
                      <a:pt x="18" y="3"/>
                    </a:moveTo>
                    <a:lnTo>
                      <a:pt x="1" y="10"/>
                    </a:lnTo>
                    <a:lnTo>
                      <a:pt x="0" y="6"/>
                    </a:lnTo>
                    <a:lnTo>
                      <a:pt x="17" y="0"/>
                    </a:lnTo>
                    <a:lnTo>
                      <a:pt x="18" y="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1"/>
              <p:cNvSpPr/>
              <p:nvPr/>
            </p:nvSpPr>
            <p:spPr>
              <a:xfrm>
                <a:off x="1718120" y="3757593"/>
                <a:ext cx="22888" cy="54357"/>
              </a:xfrm>
              <a:custGeom>
                <a:avLst/>
                <a:gdLst/>
                <a:ahLst/>
                <a:cxnLst/>
                <a:rect l="l" t="t" r="r" b="b"/>
                <a:pathLst>
                  <a:path w="8" h="19" extrusionOk="0">
                    <a:moveTo>
                      <a:pt x="4" y="19"/>
                    </a:moveTo>
                    <a:lnTo>
                      <a:pt x="0" y="18"/>
                    </a:lnTo>
                    <a:lnTo>
                      <a:pt x="4" y="0"/>
                    </a:lnTo>
                    <a:lnTo>
                      <a:pt x="8" y="1"/>
                    </a:lnTo>
                    <a:lnTo>
                      <a:pt x="4"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11"/>
              <p:cNvSpPr/>
              <p:nvPr/>
            </p:nvSpPr>
            <p:spPr>
              <a:xfrm>
                <a:off x="1592238" y="4404161"/>
                <a:ext cx="20028" cy="54357"/>
              </a:xfrm>
              <a:custGeom>
                <a:avLst/>
                <a:gdLst/>
                <a:ahLst/>
                <a:cxnLst/>
                <a:rect l="l" t="t" r="r" b="b"/>
                <a:pathLst>
                  <a:path w="7" h="19" extrusionOk="0">
                    <a:moveTo>
                      <a:pt x="4" y="19"/>
                    </a:moveTo>
                    <a:lnTo>
                      <a:pt x="0" y="18"/>
                    </a:lnTo>
                    <a:lnTo>
                      <a:pt x="3" y="0"/>
                    </a:lnTo>
                    <a:lnTo>
                      <a:pt x="7" y="1"/>
                    </a:lnTo>
                    <a:lnTo>
                      <a:pt x="4"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11"/>
              <p:cNvSpPr/>
              <p:nvPr/>
            </p:nvSpPr>
            <p:spPr>
              <a:xfrm>
                <a:off x="1964161" y="4160984"/>
                <a:ext cx="54359" cy="20026"/>
              </a:xfrm>
              <a:custGeom>
                <a:avLst/>
                <a:gdLst/>
                <a:ahLst/>
                <a:cxnLst/>
                <a:rect l="l" t="t" r="r" b="b"/>
                <a:pathLst>
                  <a:path w="19" h="7" extrusionOk="0">
                    <a:moveTo>
                      <a:pt x="18" y="7"/>
                    </a:moveTo>
                    <a:lnTo>
                      <a:pt x="0" y="4"/>
                    </a:lnTo>
                    <a:lnTo>
                      <a:pt x="0" y="0"/>
                    </a:lnTo>
                    <a:lnTo>
                      <a:pt x="19" y="4"/>
                    </a:lnTo>
                    <a:lnTo>
                      <a:pt x="18"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1"/>
              <p:cNvSpPr/>
              <p:nvPr/>
            </p:nvSpPr>
            <p:spPr>
              <a:xfrm>
                <a:off x="1314726" y="4035103"/>
                <a:ext cx="57219" cy="20026"/>
              </a:xfrm>
              <a:custGeom>
                <a:avLst/>
                <a:gdLst/>
                <a:ahLst/>
                <a:cxnLst/>
                <a:rect l="l" t="t" r="r" b="b"/>
                <a:pathLst>
                  <a:path w="20" h="7" extrusionOk="0">
                    <a:moveTo>
                      <a:pt x="18" y="7"/>
                    </a:moveTo>
                    <a:lnTo>
                      <a:pt x="0" y="4"/>
                    </a:lnTo>
                    <a:lnTo>
                      <a:pt x="0" y="0"/>
                    </a:lnTo>
                    <a:lnTo>
                      <a:pt x="20" y="4"/>
                    </a:lnTo>
                    <a:lnTo>
                      <a:pt x="18"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1"/>
              <p:cNvSpPr/>
              <p:nvPr/>
            </p:nvSpPr>
            <p:spPr>
              <a:xfrm>
                <a:off x="1858305" y="3834839"/>
                <a:ext cx="45775" cy="48635"/>
              </a:xfrm>
              <a:custGeom>
                <a:avLst/>
                <a:gdLst/>
                <a:ahLst/>
                <a:cxnLst/>
                <a:rect l="l" t="t" r="r" b="b"/>
                <a:pathLst>
                  <a:path w="16" h="17" extrusionOk="0">
                    <a:moveTo>
                      <a:pt x="3" y="17"/>
                    </a:moveTo>
                    <a:lnTo>
                      <a:pt x="0" y="14"/>
                    </a:lnTo>
                    <a:lnTo>
                      <a:pt x="12" y="0"/>
                    </a:lnTo>
                    <a:lnTo>
                      <a:pt x="16" y="2"/>
                    </a:lnTo>
                    <a:lnTo>
                      <a:pt x="3" y="1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1"/>
              <p:cNvSpPr/>
              <p:nvPr/>
            </p:nvSpPr>
            <p:spPr>
              <a:xfrm>
                <a:off x="1429163" y="4332639"/>
                <a:ext cx="45775" cy="48635"/>
              </a:xfrm>
              <a:custGeom>
                <a:avLst/>
                <a:gdLst/>
                <a:ahLst/>
                <a:cxnLst/>
                <a:rect l="l" t="t" r="r" b="b"/>
                <a:pathLst>
                  <a:path w="16" h="17" extrusionOk="0">
                    <a:moveTo>
                      <a:pt x="3" y="17"/>
                    </a:moveTo>
                    <a:lnTo>
                      <a:pt x="0" y="15"/>
                    </a:lnTo>
                    <a:lnTo>
                      <a:pt x="12" y="0"/>
                    </a:lnTo>
                    <a:lnTo>
                      <a:pt x="16" y="3"/>
                    </a:lnTo>
                    <a:lnTo>
                      <a:pt x="3" y="1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1"/>
              <p:cNvSpPr/>
              <p:nvPr/>
            </p:nvSpPr>
            <p:spPr>
              <a:xfrm>
                <a:off x="1892636" y="4301168"/>
                <a:ext cx="48637" cy="42913"/>
              </a:xfrm>
              <a:custGeom>
                <a:avLst/>
                <a:gdLst/>
                <a:ahLst/>
                <a:cxnLst/>
                <a:rect l="l" t="t" r="r" b="b"/>
                <a:pathLst>
                  <a:path w="17" h="15" extrusionOk="0">
                    <a:moveTo>
                      <a:pt x="14" y="15"/>
                    </a:moveTo>
                    <a:lnTo>
                      <a:pt x="0" y="2"/>
                    </a:lnTo>
                    <a:lnTo>
                      <a:pt x="3" y="0"/>
                    </a:lnTo>
                    <a:lnTo>
                      <a:pt x="17" y="13"/>
                    </a:lnTo>
                    <a:lnTo>
                      <a:pt x="14"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1"/>
              <p:cNvSpPr/>
              <p:nvPr/>
            </p:nvSpPr>
            <p:spPr>
              <a:xfrm>
                <a:off x="1391972" y="3872030"/>
                <a:ext cx="48637" cy="42913"/>
              </a:xfrm>
              <a:custGeom>
                <a:avLst/>
                <a:gdLst/>
                <a:ahLst/>
                <a:cxnLst/>
                <a:rect l="l" t="t" r="r" b="b"/>
                <a:pathLst>
                  <a:path w="17" h="15" extrusionOk="0">
                    <a:moveTo>
                      <a:pt x="15" y="15"/>
                    </a:moveTo>
                    <a:lnTo>
                      <a:pt x="0" y="2"/>
                    </a:lnTo>
                    <a:lnTo>
                      <a:pt x="3" y="0"/>
                    </a:lnTo>
                    <a:lnTo>
                      <a:pt x="17" y="11"/>
                    </a:lnTo>
                    <a:lnTo>
                      <a:pt x="15"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1"/>
              <p:cNvSpPr/>
              <p:nvPr/>
            </p:nvSpPr>
            <p:spPr>
              <a:xfrm>
                <a:off x="1675205" y="4123791"/>
                <a:ext cx="40053" cy="40053"/>
              </a:xfrm>
              <a:custGeom>
                <a:avLst/>
                <a:gdLst/>
                <a:ahLst/>
                <a:cxnLst/>
                <a:rect l="l" t="t" r="r" b="b"/>
                <a:pathLst>
                  <a:path w="11" h="11" extrusionOk="0">
                    <a:moveTo>
                      <a:pt x="1" y="7"/>
                    </a:moveTo>
                    <a:cubicBezTo>
                      <a:pt x="0" y="4"/>
                      <a:pt x="2" y="1"/>
                      <a:pt x="4" y="1"/>
                    </a:cubicBezTo>
                    <a:cubicBezTo>
                      <a:pt x="7" y="0"/>
                      <a:pt x="10" y="1"/>
                      <a:pt x="10" y="4"/>
                    </a:cubicBezTo>
                    <a:cubicBezTo>
                      <a:pt x="11" y="6"/>
                      <a:pt x="10" y="9"/>
                      <a:pt x="7" y="10"/>
                    </a:cubicBezTo>
                    <a:cubicBezTo>
                      <a:pt x="5" y="11"/>
                      <a:pt x="2" y="9"/>
                      <a:pt x="1" y="7"/>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1"/>
              <p:cNvSpPr/>
              <p:nvPr/>
            </p:nvSpPr>
            <p:spPr>
              <a:xfrm>
                <a:off x="1700954" y="3397116"/>
                <a:ext cx="377645" cy="260343"/>
              </a:xfrm>
              <a:custGeom>
                <a:avLst/>
                <a:gdLst/>
                <a:ahLst/>
                <a:cxnLst/>
                <a:rect l="l" t="t" r="r" b="b"/>
                <a:pathLst>
                  <a:path w="102" h="70" extrusionOk="0">
                    <a:moveTo>
                      <a:pt x="61" y="7"/>
                    </a:moveTo>
                    <a:cubicBezTo>
                      <a:pt x="35" y="0"/>
                      <a:pt x="8" y="16"/>
                      <a:pt x="0" y="43"/>
                    </a:cubicBezTo>
                    <a:cubicBezTo>
                      <a:pt x="94" y="70"/>
                      <a:pt x="94" y="70"/>
                      <a:pt x="94" y="70"/>
                    </a:cubicBezTo>
                    <a:cubicBezTo>
                      <a:pt x="102" y="42"/>
                      <a:pt x="87" y="14"/>
                      <a:pt x="61" y="7"/>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2">
    <p:spTree>
      <p:nvGrpSpPr>
        <p:cNvPr id="1" name="Shape 584"/>
        <p:cNvGrpSpPr/>
        <p:nvPr/>
      </p:nvGrpSpPr>
      <p:grpSpPr>
        <a:xfrm>
          <a:off x="0" y="0"/>
          <a:ext cx="0" cy="0"/>
          <a:chOff x="0" y="0"/>
          <a:chExt cx="0" cy="0"/>
        </a:xfrm>
      </p:grpSpPr>
      <p:sp>
        <p:nvSpPr>
          <p:cNvPr id="585" name="Google Shape;585;p13"/>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Font typeface="Archivo"/>
              <a:buNone/>
              <a:defRPr>
                <a:latin typeface="Archivo"/>
                <a:ea typeface="Archivo"/>
                <a:cs typeface="Archivo"/>
                <a:sym typeface="Archivo"/>
              </a:defRPr>
            </a:lvl2pPr>
            <a:lvl3pPr lvl="2" rtl="0">
              <a:spcBef>
                <a:spcPts val="0"/>
              </a:spcBef>
              <a:spcAft>
                <a:spcPts val="0"/>
              </a:spcAft>
              <a:buSzPts val="3200"/>
              <a:buFont typeface="Archivo"/>
              <a:buNone/>
              <a:defRPr>
                <a:latin typeface="Archivo"/>
                <a:ea typeface="Archivo"/>
                <a:cs typeface="Archivo"/>
                <a:sym typeface="Archivo"/>
              </a:defRPr>
            </a:lvl3pPr>
            <a:lvl4pPr lvl="3" rtl="0">
              <a:spcBef>
                <a:spcPts val="0"/>
              </a:spcBef>
              <a:spcAft>
                <a:spcPts val="0"/>
              </a:spcAft>
              <a:buSzPts val="3200"/>
              <a:buFont typeface="Archivo"/>
              <a:buNone/>
              <a:defRPr>
                <a:latin typeface="Archivo"/>
                <a:ea typeface="Archivo"/>
                <a:cs typeface="Archivo"/>
                <a:sym typeface="Archivo"/>
              </a:defRPr>
            </a:lvl4pPr>
            <a:lvl5pPr lvl="4" rtl="0">
              <a:spcBef>
                <a:spcPts val="0"/>
              </a:spcBef>
              <a:spcAft>
                <a:spcPts val="0"/>
              </a:spcAft>
              <a:buSzPts val="3200"/>
              <a:buFont typeface="Archivo"/>
              <a:buNone/>
              <a:defRPr>
                <a:latin typeface="Archivo"/>
                <a:ea typeface="Archivo"/>
                <a:cs typeface="Archivo"/>
                <a:sym typeface="Archivo"/>
              </a:defRPr>
            </a:lvl5pPr>
            <a:lvl6pPr lvl="5" rtl="0">
              <a:spcBef>
                <a:spcPts val="0"/>
              </a:spcBef>
              <a:spcAft>
                <a:spcPts val="0"/>
              </a:spcAft>
              <a:buSzPts val="3200"/>
              <a:buFont typeface="Archivo"/>
              <a:buNone/>
              <a:defRPr>
                <a:latin typeface="Archivo"/>
                <a:ea typeface="Archivo"/>
                <a:cs typeface="Archivo"/>
                <a:sym typeface="Archivo"/>
              </a:defRPr>
            </a:lvl6pPr>
            <a:lvl7pPr lvl="6" rtl="0">
              <a:spcBef>
                <a:spcPts val="0"/>
              </a:spcBef>
              <a:spcAft>
                <a:spcPts val="0"/>
              </a:spcAft>
              <a:buSzPts val="3200"/>
              <a:buFont typeface="Archivo"/>
              <a:buNone/>
              <a:defRPr>
                <a:latin typeface="Archivo"/>
                <a:ea typeface="Archivo"/>
                <a:cs typeface="Archivo"/>
                <a:sym typeface="Archivo"/>
              </a:defRPr>
            </a:lvl7pPr>
            <a:lvl8pPr lvl="7" rtl="0">
              <a:spcBef>
                <a:spcPts val="0"/>
              </a:spcBef>
              <a:spcAft>
                <a:spcPts val="0"/>
              </a:spcAft>
              <a:buSzPts val="3200"/>
              <a:buFont typeface="Archivo"/>
              <a:buNone/>
              <a:defRPr>
                <a:latin typeface="Archivo"/>
                <a:ea typeface="Archivo"/>
                <a:cs typeface="Archivo"/>
                <a:sym typeface="Archivo"/>
              </a:defRPr>
            </a:lvl8pPr>
            <a:lvl9pPr lvl="8" rtl="0">
              <a:spcBef>
                <a:spcPts val="0"/>
              </a:spcBef>
              <a:spcAft>
                <a:spcPts val="0"/>
              </a:spcAft>
              <a:buSzPts val="3200"/>
              <a:buFont typeface="Archivo"/>
              <a:buNone/>
              <a:defRPr>
                <a:latin typeface="Archivo"/>
                <a:ea typeface="Archivo"/>
                <a:cs typeface="Archivo"/>
                <a:sym typeface="Archivo"/>
              </a:defRPr>
            </a:lvl9pPr>
          </a:lstStyle>
          <a:p>
            <a:endParaRPr/>
          </a:p>
        </p:txBody>
      </p:sp>
      <p:sp>
        <p:nvSpPr>
          <p:cNvPr id="586" name="Google Shape;586;p13"/>
          <p:cNvSpPr txBox="1">
            <a:spLocks noGrp="1"/>
          </p:cNvSpPr>
          <p:nvPr>
            <p:ph type="title" idx="2" hasCustomPrompt="1"/>
          </p:nvPr>
        </p:nvSpPr>
        <p:spPr>
          <a:xfrm>
            <a:off x="1906100" y="1471850"/>
            <a:ext cx="733500" cy="447600"/>
          </a:xfrm>
          <a:prstGeom prst="rect">
            <a:avLst/>
          </a:prstGeom>
          <a:solidFill>
            <a:srgbClr val="99C7CE">
              <a:alpha val="2313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Font typeface="Archivo"/>
              <a:buNone/>
              <a:defRPr sz="3000">
                <a:latin typeface="Archivo"/>
                <a:ea typeface="Archivo"/>
                <a:cs typeface="Archivo"/>
                <a:sym typeface="Archivo"/>
              </a:defRPr>
            </a:lvl2pPr>
            <a:lvl3pPr lvl="2" rtl="0">
              <a:spcBef>
                <a:spcPts val="0"/>
              </a:spcBef>
              <a:spcAft>
                <a:spcPts val="0"/>
              </a:spcAft>
              <a:buSzPts val="3000"/>
              <a:buFont typeface="Archivo"/>
              <a:buNone/>
              <a:defRPr sz="3000">
                <a:latin typeface="Archivo"/>
                <a:ea typeface="Archivo"/>
                <a:cs typeface="Archivo"/>
                <a:sym typeface="Archivo"/>
              </a:defRPr>
            </a:lvl3pPr>
            <a:lvl4pPr lvl="3" rtl="0">
              <a:spcBef>
                <a:spcPts val="0"/>
              </a:spcBef>
              <a:spcAft>
                <a:spcPts val="0"/>
              </a:spcAft>
              <a:buSzPts val="3000"/>
              <a:buFont typeface="Archivo"/>
              <a:buNone/>
              <a:defRPr sz="3000">
                <a:latin typeface="Archivo"/>
                <a:ea typeface="Archivo"/>
                <a:cs typeface="Archivo"/>
                <a:sym typeface="Archivo"/>
              </a:defRPr>
            </a:lvl4pPr>
            <a:lvl5pPr lvl="4" rtl="0">
              <a:spcBef>
                <a:spcPts val="0"/>
              </a:spcBef>
              <a:spcAft>
                <a:spcPts val="0"/>
              </a:spcAft>
              <a:buSzPts val="3000"/>
              <a:buFont typeface="Archivo"/>
              <a:buNone/>
              <a:defRPr sz="3000">
                <a:latin typeface="Archivo"/>
                <a:ea typeface="Archivo"/>
                <a:cs typeface="Archivo"/>
                <a:sym typeface="Archivo"/>
              </a:defRPr>
            </a:lvl5pPr>
            <a:lvl6pPr lvl="5" rtl="0">
              <a:spcBef>
                <a:spcPts val="0"/>
              </a:spcBef>
              <a:spcAft>
                <a:spcPts val="0"/>
              </a:spcAft>
              <a:buSzPts val="3000"/>
              <a:buFont typeface="Archivo"/>
              <a:buNone/>
              <a:defRPr sz="3000">
                <a:latin typeface="Archivo"/>
                <a:ea typeface="Archivo"/>
                <a:cs typeface="Archivo"/>
                <a:sym typeface="Archivo"/>
              </a:defRPr>
            </a:lvl6pPr>
            <a:lvl7pPr lvl="6" rtl="0">
              <a:spcBef>
                <a:spcPts val="0"/>
              </a:spcBef>
              <a:spcAft>
                <a:spcPts val="0"/>
              </a:spcAft>
              <a:buSzPts val="3000"/>
              <a:buFont typeface="Archivo"/>
              <a:buNone/>
              <a:defRPr sz="3000">
                <a:latin typeface="Archivo"/>
                <a:ea typeface="Archivo"/>
                <a:cs typeface="Archivo"/>
                <a:sym typeface="Archivo"/>
              </a:defRPr>
            </a:lvl7pPr>
            <a:lvl8pPr lvl="7" rtl="0">
              <a:spcBef>
                <a:spcPts val="0"/>
              </a:spcBef>
              <a:spcAft>
                <a:spcPts val="0"/>
              </a:spcAft>
              <a:buSzPts val="3000"/>
              <a:buFont typeface="Archivo"/>
              <a:buNone/>
              <a:defRPr sz="3000">
                <a:latin typeface="Archivo"/>
                <a:ea typeface="Archivo"/>
                <a:cs typeface="Archivo"/>
                <a:sym typeface="Archivo"/>
              </a:defRPr>
            </a:lvl8pPr>
            <a:lvl9pPr lvl="8" rtl="0">
              <a:spcBef>
                <a:spcPts val="0"/>
              </a:spcBef>
              <a:spcAft>
                <a:spcPts val="0"/>
              </a:spcAft>
              <a:buSzPts val="3000"/>
              <a:buFont typeface="Archivo"/>
              <a:buNone/>
              <a:defRPr sz="3000">
                <a:latin typeface="Archivo"/>
                <a:ea typeface="Archivo"/>
                <a:cs typeface="Archivo"/>
                <a:sym typeface="Archivo"/>
              </a:defRPr>
            </a:lvl9pPr>
          </a:lstStyle>
          <a:p>
            <a:r>
              <a:t>xx%</a:t>
            </a:r>
          </a:p>
        </p:txBody>
      </p:sp>
      <p:sp>
        <p:nvSpPr>
          <p:cNvPr id="587" name="Google Shape;587;p13"/>
          <p:cNvSpPr txBox="1">
            <a:spLocks noGrp="1"/>
          </p:cNvSpPr>
          <p:nvPr>
            <p:ph type="title" idx="3" hasCustomPrompt="1"/>
          </p:nvPr>
        </p:nvSpPr>
        <p:spPr>
          <a:xfrm>
            <a:off x="1906100" y="3059050"/>
            <a:ext cx="731400" cy="447600"/>
          </a:xfrm>
          <a:prstGeom prst="rect">
            <a:avLst/>
          </a:prstGeom>
          <a:solidFill>
            <a:srgbClr val="99C7CE">
              <a:alpha val="2313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Font typeface="Archivo"/>
              <a:buNone/>
              <a:defRPr sz="3000">
                <a:latin typeface="Archivo"/>
                <a:ea typeface="Archivo"/>
                <a:cs typeface="Archivo"/>
                <a:sym typeface="Archivo"/>
              </a:defRPr>
            </a:lvl2pPr>
            <a:lvl3pPr lvl="2" rtl="0">
              <a:spcBef>
                <a:spcPts val="0"/>
              </a:spcBef>
              <a:spcAft>
                <a:spcPts val="0"/>
              </a:spcAft>
              <a:buSzPts val="3000"/>
              <a:buFont typeface="Archivo"/>
              <a:buNone/>
              <a:defRPr sz="3000">
                <a:latin typeface="Archivo"/>
                <a:ea typeface="Archivo"/>
                <a:cs typeface="Archivo"/>
                <a:sym typeface="Archivo"/>
              </a:defRPr>
            </a:lvl3pPr>
            <a:lvl4pPr lvl="3" rtl="0">
              <a:spcBef>
                <a:spcPts val="0"/>
              </a:spcBef>
              <a:spcAft>
                <a:spcPts val="0"/>
              </a:spcAft>
              <a:buSzPts val="3000"/>
              <a:buFont typeface="Archivo"/>
              <a:buNone/>
              <a:defRPr sz="3000">
                <a:latin typeface="Archivo"/>
                <a:ea typeface="Archivo"/>
                <a:cs typeface="Archivo"/>
                <a:sym typeface="Archivo"/>
              </a:defRPr>
            </a:lvl4pPr>
            <a:lvl5pPr lvl="4" rtl="0">
              <a:spcBef>
                <a:spcPts val="0"/>
              </a:spcBef>
              <a:spcAft>
                <a:spcPts val="0"/>
              </a:spcAft>
              <a:buSzPts val="3000"/>
              <a:buFont typeface="Archivo"/>
              <a:buNone/>
              <a:defRPr sz="3000">
                <a:latin typeface="Archivo"/>
                <a:ea typeface="Archivo"/>
                <a:cs typeface="Archivo"/>
                <a:sym typeface="Archivo"/>
              </a:defRPr>
            </a:lvl5pPr>
            <a:lvl6pPr lvl="5" rtl="0">
              <a:spcBef>
                <a:spcPts val="0"/>
              </a:spcBef>
              <a:spcAft>
                <a:spcPts val="0"/>
              </a:spcAft>
              <a:buSzPts val="3000"/>
              <a:buFont typeface="Archivo"/>
              <a:buNone/>
              <a:defRPr sz="3000">
                <a:latin typeface="Archivo"/>
                <a:ea typeface="Archivo"/>
                <a:cs typeface="Archivo"/>
                <a:sym typeface="Archivo"/>
              </a:defRPr>
            </a:lvl6pPr>
            <a:lvl7pPr lvl="6" rtl="0">
              <a:spcBef>
                <a:spcPts val="0"/>
              </a:spcBef>
              <a:spcAft>
                <a:spcPts val="0"/>
              </a:spcAft>
              <a:buSzPts val="3000"/>
              <a:buFont typeface="Archivo"/>
              <a:buNone/>
              <a:defRPr sz="3000">
                <a:latin typeface="Archivo"/>
                <a:ea typeface="Archivo"/>
                <a:cs typeface="Archivo"/>
                <a:sym typeface="Archivo"/>
              </a:defRPr>
            </a:lvl7pPr>
            <a:lvl8pPr lvl="7" rtl="0">
              <a:spcBef>
                <a:spcPts val="0"/>
              </a:spcBef>
              <a:spcAft>
                <a:spcPts val="0"/>
              </a:spcAft>
              <a:buSzPts val="3000"/>
              <a:buFont typeface="Archivo"/>
              <a:buNone/>
              <a:defRPr sz="3000">
                <a:latin typeface="Archivo"/>
                <a:ea typeface="Archivo"/>
                <a:cs typeface="Archivo"/>
                <a:sym typeface="Archivo"/>
              </a:defRPr>
            </a:lvl8pPr>
            <a:lvl9pPr lvl="8" rtl="0">
              <a:spcBef>
                <a:spcPts val="0"/>
              </a:spcBef>
              <a:spcAft>
                <a:spcPts val="0"/>
              </a:spcAft>
              <a:buSzPts val="3000"/>
              <a:buFont typeface="Archivo"/>
              <a:buNone/>
              <a:defRPr sz="3000">
                <a:latin typeface="Archivo"/>
                <a:ea typeface="Archivo"/>
                <a:cs typeface="Archivo"/>
                <a:sym typeface="Archivo"/>
              </a:defRPr>
            </a:lvl9pPr>
          </a:lstStyle>
          <a:p>
            <a:r>
              <a:t>xx%</a:t>
            </a:r>
          </a:p>
        </p:txBody>
      </p:sp>
      <p:sp>
        <p:nvSpPr>
          <p:cNvPr id="588" name="Google Shape;588;p13"/>
          <p:cNvSpPr txBox="1">
            <a:spLocks noGrp="1"/>
          </p:cNvSpPr>
          <p:nvPr>
            <p:ph type="title" idx="4" hasCustomPrompt="1"/>
          </p:nvPr>
        </p:nvSpPr>
        <p:spPr>
          <a:xfrm>
            <a:off x="5764866" y="1472487"/>
            <a:ext cx="731400" cy="446400"/>
          </a:xfrm>
          <a:prstGeom prst="rect">
            <a:avLst/>
          </a:prstGeom>
          <a:solidFill>
            <a:srgbClr val="99C7CE">
              <a:alpha val="2313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Font typeface="Archivo"/>
              <a:buNone/>
              <a:defRPr sz="3000">
                <a:latin typeface="Archivo"/>
                <a:ea typeface="Archivo"/>
                <a:cs typeface="Archivo"/>
                <a:sym typeface="Archivo"/>
              </a:defRPr>
            </a:lvl2pPr>
            <a:lvl3pPr lvl="2" rtl="0">
              <a:spcBef>
                <a:spcPts val="0"/>
              </a:spcBef>
              <a:spcAft>
                <a:spcPts val="0"/>
              </a:spcAft>
              <a:buSzPts val="3000"/>
              <a:buFont typeface="Archivo"/>
              <a:buNone/>
              <a:defRPr sz="3000">
                <a:latin typeface="Archivo"/>
                <a:ea typeface="Archivo"/>
                <a:cs typeface="Archivo"/>
                <a:sym typeface="Archivo"/>
              </a:defRPr>
            </a:lvl3pPr>
            <a:lvl4pPr lvl="3" rtl="0">
              <a:spcBef>
                <a:spcPts val="0"/>
              </a:spcBef>
              <a:spcAft>
                <a:spcPts val="0"/>
              </a:spcAft>
              <a:buSzPts val="3000"/>
              <a:buFont typeface="Archivo"/>
              <a:buNone/>
              <a:defRPr sz="3000">
                <a:latin typeface="Archivo"/>
                <a:ea typeface="Archivo"/>
                <a:cs typeface="Archivo"/>
                <a:sym typeface="Archivo"/>
              </a:defRPr>
            </a:lvl4pPr>
            <a:lvl5pPr lvl="4" rtl="0">
              <a:spcBef>
                <a:spcPts val="0"/>
              </a:spcBef>
              <a:spcAft>
                <a:spcPts val="0"/>
              </a:spcAft>
              <a:buSzPts val="3000"/>
              <a:buFont typeface="Archivo"/>
              <a:buNone/>
              <a:defRPr sz="3000">
                <a:latin typeface="Archivo"/>
                <a:ea typeface="Archivo"/>
                <a:cs typeface="Archivo"/>
                <a:sym typeface="Archivo"/>
              </a:defRPr>
            </a:lvl5pPr>
            <a:lvl6pPr lvl="5" rtl="0">
              <a:spcBef>
                <a:spcPts val="0"/>
              </a:spcBef>
              <a:spcAft>
                <a:spcPts val="0"/>
              </a:spcAft>
              <a:buSzPts val="3000"/>
              <a:buFont typeface="Archivo"/>
              <a:buNone/>
              <a:defRPr sz="3000">
                <a:latin typeface="Archivo"/>
                <a:ea typeface="Archivo"/>
                <a:cs typeface="Archivo"/>
                <a:sym typeface="Archivo"/>
              </a:defRPr>
            </a:lvl6pPr>
            <a:lvl7pPr lvl="6" rtl="0">
              <a:spcBef>
                <a:spcPts val="0"/>
              </a:spcBef>
              <a:spcAft>
                <a:spcPts val="0"/>
              </a:spcAft>
              <a:buSzPts val="3000"/>
              <a:buFont typeface="Archivo"/>
              <a:buNone/>
              <a:defRPr sz="3000">
                <a:latin typeface="Archivo"/>
                <a:ea typeface="Archivo"/>
                <a:cs typeface="Archivo"/>
                <a:sym typeface="Archivo"/>
              </a:defRPr>
            </a:lvl7pPr>
            <a:lvl8pPr lvl="7" rtl="0">
              <a:spcBef>
                <a:spcPts val="0"/>
              </a:spcBef>
              <a:spcAft>
                <a:spcPts val="0"/>
              </a:spcAft>
              <a:buSzPts val="3000"/>
              <a:buFont typeface="Archivo"/>
              <a:buNone/>
              <a:defRPr sz="3000">
                <a:latin typeface="Archivo"/>
                <a:ea typeface="Archivo"/>
                <a:cs typeface="Archivo"/>
                <a:sym typeface="Archivo"/>
              </a:defRPr>
            </a:lvl8pPr>
            <a:lvl9pPr lvl="8" rtl="0">
              <a:spcBef>
                <a:spcPts val="0"/>
              </a:spcBef>
              <a:spcAft>
                <a:spcPts val="0"/>
              </a:spcAft>
              <a:buSzPts val="3000"/>
              <a:buFont typeface="Archivo"/>
              <a:buNone/>
              <a:defRPr sz="3000">
                <a:latin typeface="Archivo"/>
                <a:ea typeface="Archivo"/>
                <a:cs typeface="Archivo"/>
                <a:sym typeface="Archivo"/>
              </a:defRPr>
            </a:lvl9pPr>
          </a:lstStyle>
          <a:p>
            <a:r>
              <a:t>xx%</a:t>
            </a:r>
          </a:p>
        </p:txBody>
      </p:sp>
      <p:sp>
        <p:nvSpPr>
          <p:cNvPr id="589" name="Google Shape;589;p13"/>
          <p:cNvSpPr txBox="1">
            <a:spLocks noGrp="1"/>
          </p:cNvSpPr>
          <p:nvPr>
            <p:ph type="title" idx="5" hasCustomPrompt="1"/>
          </p:nvPr>
        </p:nvSpPr>
        <p:spPr>
          <a:xfrm>
            <a:off x="5764866" y="3059051"/>
            <a:ext cx="731400" cy="447600"/>
          </a:xfrm>
          <a:prstGeom prst="rect">
            <a:avLst/>
          </a:prstGeom>
          <a:solidFill>
            <a:srgbClr val="99C7CE">
              <a:alpha val="23130"/>
            </a:srgbClr>
          </a:solid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Font typeface="Archivo"/>
              <a:buNone/>
              <a:defRPr sz="3000">
                <a:latin typeface="Archivo"/>
                <a:ea typeface="Archivo"/>
                <a:cs typeface="Archivo"/>
                <a:sym typeface="Archivo"/>
              </a:defRPr>
            </a:lvl2pPr>
            <a:lvl3pPr lvl="2" rtl="0">
              <a:spcBef>
                <a:spcPts val="0"/>
              </a:spcBef>
              <a:spcAft>
                <a:spcPts val="0"/>
              </a:spcAft>
              <a:buSzPts val="3000"/>
              <a:buFont typeface="Archivo"/>
              <a:buNone/>
              <a:defRPr sz="3000">
                <a:latin typeface="Archivo"/>
                <a:ea typeface="Archivo"/>
                <a:cs typeface="Archivo"/>
                <a:sym typeface="Archivo"/>
              </a:defRPr>
            </a:lvl3pPr>
            <a:lvl4pPr lvl="3" rtl="0">
              <a:spcBef>
                <a:spcPts val="0"/>
              </a:spcBef>
              <a:spcAft>
                <a:spcPts val="0"/>
              </a:spcAft>
              <a:buSzPts val="3000"/>
              <a:buFont typeface="Archivo"/>
              <a:buNone/>
              <a:defRPr sz="3000">
                <a:latin typeface="Archivo"/>
                <a:ea typeface="Archivo"/>
                <a:cs typeface="Archivo"/>
                <a:sym typeface="Archivo"/>
              </a:defRPr>
            </a:lvl4pPr>
            <a:lvl5pPr lvl="4" rtl="0">
              <a:spcBef>
                <a:spcPts val="0"/>
              </a:spcBef>
              <a:spcAft>
                <a:spcPts val="0"/>
              </a:spcAft>
              <a:buSzPts val="3000"/>
              <a:buFont typeface="Archivo"/>
              <a:buNone/>
              <a:defRPr sz="3000">
                <a:latin typeface="Archivo"/>
                <a:ea typeface="Archivo"/>
                <a:cs typeface="Archivo"/>
                <a:sym typeface="Archivo"/>
              </a:defRPr>
            </a:lvl5pPr>
            <a:lvl6pPr lvl="5" rtl="0">
              <a:spcBef>
                <a:spcPts val="0"/>
              </a:spcBef>
              <a:spcAft>
                <a:spcPts val="0"/>
              </a:spcAft>
              <a:buSzPts val="3000"/>
              <a:buFont typeface="Archivo"/>
              <a:buNone/>
              <a:defRPr sz="3000">
                <a:latin typeface="Archivo"/>
                <a:ea typeface="Archivo"/>
                <a:cs typeface="Archivo"/>
                <a:sym typeface="Archivo"/>
              </a:defRPr>
            </a:lvl6pPr>
            <a:lvl7pPr lvl="6" rtl="0">
              <a:spcBef>
                <a:spcPts val="0"/>
              </a:spcBef>
              <a:spcAft>
                <a:spcPts val="0"/>
              </a:spcAft>
              <a:buSzPts val="3000"/>
              <a:buFont typeface="Archivo"/>
              <a:buNone/>
              <a:defRPr sz="3000">
                <a:latin typeface="Archivo"/>
                <a:ea typeface="Archivo"/>
                <a:cs typeface="Archivo"/>
                <a:sym typeface="Archivo"/>
              </a:defRPr>
            </a:lvl7pPr>
            <a:lvl8pPr lvl="7" rtl="0">
              <a:spcBef>
                <a:spcPts val="0"/>
              </a:spcBef>
              <a:spcAft>
                <a:spcPts val="0"/>
              </a:spcAft>
              <a:buSzPts val="3000"/>
              <a:buFont typeface="Archivo"/>
              <a:buNone/>
              <a:defRPr sz="3000">
                <a:latin typeface="Archivo"/>
                <a:ea typeface="Archivo"/>
                <a:cs typeface="Archivo"/>
                <a:sym typeface="Archivo"/>
              </a:defRPr>
            </a:lvl8pPr>
            <a:lvl9pPr lvl="8" rtl="0">
              <a:spcBef>
                <a:spcPts val="0"/>
              </a:spcBef>
              <a:spcAft>
                <a:spcPts val="0"/>
              </a:spcAft>
              <a:buSzPts val="3000"/>
              <a:buFont typeface="Archivo"/>
              <a:buNone/>
              <a:defRPr sz="3000">
                <a:latin typeface="Archivo"/>
                <a:ea typeface="Archivo"/>
                <a:cs typeface="Archivo"/>
                <a:sym typeface="Archivo"/>
              </a:defRPr>
            </a:lvl9pPr>
          </a:lstStyle>
          <a:p>
            <a:r>
              <a:t>xx%</a:t>
            </a:r>
          </a:p>
        </p:txBody>
      </p:sp>
      <p:sp>
        <p:nvSpPr>
          <p:cNvPr id="590" name="Google Shape;590;p13"/>
          <p:cNvSpPr txBox="1">
            <a:spLocks noGrp="1"/>
          </p:cNvSpPr>
          <p:nvPr>
            <p:ph type="subTitle" idx="1"/>
          </p:nvPr>
        </p:nvSpPr>
        <p:spPr>
          <a:xfrm>
            <a:off x="1799113" y="2035600"/>
            <a:ext cx="26157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Archivo"/>
              <a:buNone/>
              <a:defRPr sz="2400" b="1">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591" name="Google Shape;591;p13"/>
          <p:cNvSpPr txBox="1">
            <a:spLocks noGrp="1"/>
          </p:cNvSpPr>
          <p:nvPr>
            <p:ph type="subTitle" idx="6"/>
          </p:nvPr>
        </p:nvSpPr>
        <p:spPr>
          <a:xfrm>
            <a:off x="1799113" y="3624075"/>
            <a:ext cx="26157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Archivo"/>
              <a:buNone/>
              <a:defRPr sz="2400" b="1">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592" name="Google Shape;592;p13"/>
          <p:cNvSpPr txBox="1">
            <a:spLocks noGrp="1"/>
          </p:cNvSpPr>
          <p:nvPr>
            <p:ph type="subTitle" idx="7"/>
          </p:nvPr>
        </p:nvSpPr>
        <p:spPr>
          <a:xfrm>
            <a:off x="5657862" y="2035600"/>
            <a:ext cx="26157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Archivo"/>
              <a:buNone/>
              <a:defRPr sz="2400" b="1">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593" name="Google Shape;593;p13"/>
          <p:cNvSpPr txBox="1">
            <a:spLocks noGrp="1"/>
          </p:cNvSpPr>
          <p:nvPr>
            <p:ph type="subTitle" idx="8"/>
          </p:nvPr>
        </p:nvSpPr>
        <p:spPr>
          <a:xfrm>
            <a:off x="5657862" y="3624075"/>
            <a:ext cx="2615700" cy="447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Archivo"/>
              <a:buNone/>
              <a:defRPr sz="2400" b="1">
                <a:latin typeface="Archivo"/>
                <a:ea typeface="Archivo"/>
                <a:cs typeface="Archivo"/>
                <a:sym typeface="Archivo"/>
              </a:defRPr>
            </a:lvl1pPr>
            <a:lvl2pPr lvl="1" algn="ctr" rtl="0">
              <a:lnSpc>
                <a:spcPct val="100000"/>
              </a:lnSpc>
              <a:spcBef>
                <a:spcPts val="0"/>
              </a:spcBef>
              <a:spcAft>
                <a:spcPts val="0"/>
              </a:spcAft>
              <a:buSzPts val="2400"/>
              <a:buFont typeface="Archivo"/>
              <a:buNone/>
              <a:defRPr sz="2400" b="1">
                <a:latin typeface="Archivo"/>
                <a:ea typeface="Archivo"/>
                <a:cs typeface="Archivo"/>
                <a:sym typeface="Archivo"/>
              </a:defRPr>
            </a:lvl2pPr>
            <a:lvl3pPr lvl="2" algn="ctr" rtl="0">
              <a:lnSpc>
                <a:spcPct val="100000"/>
              </a:lnSpc>
              <a:spcBef>
                <a:spcPts val="0"/>
              </a:spcBef>
              <a:spcAft>
                <a:spcPts val="0"/>
              </a:spcAft>
              <a:buSzPts val="2400"/>
              <a:buFont typeface="Archivo"/>
              <a:buNone/>
              <a:defRPr sz="2400" b="1">
                <a:latin typeface="Archivo"/>
                <a:ea typeface="Archivo"/>
                <a:cs typeface="Archivo"/>
                <a:sym typeface="Archivo"/>
              </a:defRPr>
            </a:lvl3pPr>
            <a:lvl4pPr lvl="3" algn="ctr" rtl="0">
              <a:lnSpc>
                <a:spcPct val="100000"/>
              </a:lnSpc>
              <a:spcBef>
                <a:spcPts val="0"/>
              </a:spcBef>
              <a:spcAft>
                <a:spcPts val="0"/>
              </a:spcAft>
              <a:buSzPts val="2400"/>
              <a:buFont typeface="Archivo"/>
              <a:buNone/>
              <a:defRPr sz="2400" b="1">
                <a:latin typeface="Archivo"/>
                <a:ea typeface="Archivo"/>
                <a:cs typeface="Archivo"/>
                <a:sym typeface="Archivo"/>
              </a:defRPr>
            </a:lvl4pPr>
            <a:lvl5pPr lvl="4" algn="ctr" rtl="0">
              <a:lnSpc>
                <a:spcPct val="100000"/>
              </a:lnSpc>
              <a:spcBef>
                <a:spcPts val="0"/>
              </a:spcBef>
              <a:spcAft>
                <a:spcPts val="0"/>
              </a:spcAft>
              <a:buSzPts val="2400"/>
              <a:buFont typeface="Archivo"/>
              <a:buNone/>
              <a:defRPr sz="2400" b="1">
                <a:latin typeface="Archivo"/>
                <a:ea typeface="Archivo"/>
                <a:cs typeface="Archivo"/>
                <a:sym typeface="Archivo"/>
              </a:defRPr>
            </a:lvl5pPr>
            <a:lvl6pPr lvl="5" algn="ctr" rtl="0">
              <a:lnSpc>
                <a:spcPct val="100000"/>
              </a:lnSpc>
              <a:spcBef>
                <a:spcPts val="0"/>
              </a:spcBef>
              <a:spcAft>
                <a:spcPts val="0"/>
              </a:spcAft>
              <a:buSzPts val="2400"/>
              <a:buFont typeface="Archivo"/>
              <a:buNone/>
              <a:defRPr sz="2400" b="1">
                <a:latin typeface="Archivo"/>
                <a:ea typeface="Archivo"/>
                <a:cs typeface="Archivo"/>
                <a:sym typeface="Archivo"/>
              </a:defRPr>
            </a:lvl6pPr>
            <a:lvl7pPr lvl="6" algn="ctr" rtl="0">
              <a:lnSpc>
                <a:spcPct val="100000"/>
              </a:lnSpc>
              <a:spcBef>
                <a:spcPts val="0"/>
              </a:spcBef>
              <a:spcAft>
                <a:spcPts val="0"/>
              </a:spcAft>
              <a:buSzPts val="2400"/>
              <a:buFont typeface="Archivo"/>
              <a:buNone/>
              <a:defRPr sz="2400" b="1">
                <a:latin typeface="Archivo"/>
                <a:ea typeface="Archivo"/>
                <a:cs typeface="Archivo"/>
                <a:sym typeface="Archivo"/>
              </a:defRPr>
            </a:lvl7pPr>
            <a:lvl8pPr lvl="7" algn="ctr" rtl="0">
              <a:lnSpc>
                <a:spcPct val="100000"/>
              </a:lnSpc>
              <a:spcBef>
                <a:spcPts val="0"/>
              </a:spcBef>
              <a:spcAft>
                <a:spcPts val="0"/>
              </a:spcAft>
              <a:buSzPts val="2400"/>
              <a:buFont typeface="Archivo"/>
              <a:buNone/>
              <a:defRPr sz="2400" b="1">
                <a:latin typeface="Archivo"/>
                <a:ea typeface="Archivo"/>
                <a:cs typeface="Archivo"/>
                <a:sym typeface="Archivo"/>
              </a:defRPr>
            </a:lvl8pPr>
            <a:lvl9pPr lvl="8" algn="ctr" rtl="0">
              <a:lnSpc>
                <a:spcPct val="100000"/>
              </a:lnSpc>
              <a:spcBef>
                <a:spcPts val="0"/>
              </a:spcBef>
              <a:spcAft>
                <a:spcPts val="0"/>
              </a:spcAft>
              <a:buSzPts val="2400"/>
              <a:buFont typeface="Archivo"/>
              <a:buNone/>
              <a:defRPr sz="2400" b="1">
                <a:latin typeface="Archivo"/>
                <a:ea typeface="Archivo"/>
                <a:cs typeface="Archivo"/>
                <a:sym typeface="Archivo"/>
              </a:defRPr>
            </a:lvl9pPr>
          </a:lstStyle>
          <a:p>
            <a:endParaRPr/>
          </a:p>
        </p:txBody>
      </p:sp>
      <p:sp>
        <p:nvSpPr>
          <p:cNvPr id="594" name="Google Shape;594;p13"/>
          <p:cNvSpPr/>
          <p:nvPr/>
        </p:nvSpPr>
        <p:spPr>
          <a:xfrm>
            <a:off x="-70600" y="4730524"/>
            <a:ext cx="9285203" cy="446400"/>
          </a:xfrm>
          <a:custGeom>
            <a:avLst/>
            <a:gdLst/>
            <a:ahLst/>
            <a:cxnLst/>
            <a:rect l="l" t="t" r="r" b="b"/>
            <a:pathLst>
              <a:path w="4307" h="863" extrusionOk="0">
                <a:moveTo>
                  <a:pt x="0" y="863"/>
                </a:moveTo>
                <a:cubicBezTo>
                  <a:pt x="4307" y="863"/>
                  <a:pt x="4307" y="863"/>
                  <a:pt x="4307" y="863"/>
                </a:cubicBezTo>
                <a:cubicBezTo>
                  <a:pt x="4307" y="56"/>
                  <a:pt x="4307" y="56"/>
                  <a:pt x="4307" y="56"/>
                </a:cubicBezTo>
                <a:cubicBezTo>
                  <a:pt x="3426" y="186"/>
                  <a:pt x="2170" y="0"/>
                  <a:pt x="0" y="24"/>
                </a:cubicBezTo>
                <a:lnTo>
                  <a:pt x="0" y="86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95" name="Google Shape;595;p13"/>
          <p:cNvGrpSpPr/>
          <p:nvPr/>
        </p:nvGrpSpPr>
        <p:grpSpPr>
          <a:xfrm>
            <a:off x="193324" y="4780059"/>
            <a:ext cx="8873807" cy="363430"/>
            <a:chOff x="-10902417" y="1014842"/>
            <a:chExt cx="14923994" cy="832029"/>
          </a:xfrm>
        </p:grpSpPr>
        <p:sp>
          <p:nvSpPr>
            <p:cNvPr id="596" name="Google Shape;596;p13"/>
            <p:cNvSpPr/>
            <p:nvPr/>
          </p:nvSpPr>
          <p:spPr>
            <a:xfrm>
              <a:off x="-10561838" y="1640435"/>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13"/>
            <p:cNvSpPr/>
            <p:nvPr/>
          </p:nvSpPr>
          <p:spPr>
            <a:xfrm>
              <a:off x="-10428456" y="1449894"/>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13"/>
            <p:cNvSpPr/>
            <p:nvPr/>
          </p:nvSpPr>
          <p:spPr>
            <a:xfrm>
              <a:off x="-10902417" y="1304446"/>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13"/>
            <p:cNvSpPr/>
            <p:nvPr/>
          </p:nvSpPr>
          <p:spPr>
            <a:xfrm rot="10800000" flipH="1">
              <a:off x="-9605157" y="1119624"/>
              <a:ext cx="279474" cy="25406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13"/>
            <p:cNvSpPr/>
            <p:nvPr/>
          </p:nvSpPr>
          <p:spPr>
            <a:xfrm>
              <a:off x="2233301" y="1014842"/>
              <a:ext cx="362044" cy="292162"/>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13"/>
            <p:cNvSpPr/>
            <p:nvPr/>
          </p:nvSpPr>
          <p:spPr>
            <a:xfrm>
              <a:off x="2569938" y="1510247"/>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3"/>
            <p:cNvSpPr/>
            <p:nvPr/>
          </p:nvSpPr>
          <p:spPr>
            <a:xfrm>
              <a:off x="-9964787" y="1386381"/>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3"/>
            <p:cNvSpPr/>
            <p:nvPr/>
          </p:nvSpPr>
          <p:spPr>
            <a:xfrm>
              <a:off x="2182488" y="1675382"/>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3"/>
            <p:cNvSpPr/>
            <p:nvPr/>
          </p:nvSpPr>
          <p:spPr>
            <a:xfrm>
              <a:off x="1832277" y="1339364"/>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3"/>
            <p:cNvSpPr/>
            <p:nvPr/>
          </p:nvSpPr>
          <p:spPr>
            <a:xfrm>
              <a:off x="3799269" y="1548387"/>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06" name="Google Shape;606;p13"/>
          <p:cNvGrpSpPr/>
          <p:nvPr/>
        </p:nvGrpSpPr>
        <p:grpSpPr>
          <a:xfrm flipH="1">
            <a:off x="172240" y="69812"/>
            <a:ext cx="8861732" cy="3379285"/>
            <a:chOff x="176508" y="69812"/>
            <a:chExt cx="8861732" cy="3379285"/>
          </a:xfrm>
        </p:grpSpPr>
        <p:sp>
          <p:nvSpPr>
            <p:cNvPr id="607" name="Google Shape;607;p13"/>
            <p:cNvSpPr/>
            <p:nvPr/>
          </p:nvSpPr>
          <p:spPr>
            <a:xfrm>
              <a:off x="378329" y="3272040"/>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608" name="Google Shape;608;p13"/>
            <p:cNvSpPr/>
            <p:nvPr/>
          </p:nvSpPr>
          <p:spPr>
            <a:xfrm>
              <a:off x="8750777" y="13387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3"/>
            <p:cNvSpPr/>
            <p:nvPr/>
          </p:nvSpPr>
          <p:spPr>
            <a:xfrm>
              <a:off x="8924935" y="112681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3"/>
            <p:cNvSpPr/>
            <p:nvPr/>
          </p:nvSpPr>
          <p:spPr>
            <a:xfrm>
              <a:off x="8563981" y="115839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3"/>
            <p:cNvSpPr/>
            <p:nvPr/>
          </p:nvSpPr>
          <p:spPr>
            <a:xfrm>
              <a:off x="518282" y="786624"/>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2" name="Google Shape;612;p13"/>
            <p:cNvSpPr/>
            <p:nvPr/>
          </p:nvSpPr>
          <p:spPr>
            <a:xfrm>
              <a:off x="472765" y="1372034"/>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13"/>
            <p:cNvSpPr/>
            <p:nvPr/>
          </p:nvSpPr>
          <p:spPr>
            <a:xfrm>
              <a:off x="557453" y="3347173"/>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3"/>
            <p:cNvSpPr/>
            <p:nvPr/>
          </p:nvSpPr>
          <p:spPr>
            <a:xfrm>
              <a:off x="8906056" y="2938328"/>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3"/>
            <p:cNvSpPr/>
            <p:nvPr/>
          </p:nvSpPr>
          <p:spPr>
            <a:xfrm>
              <a:off x="176508" y="1206121"/>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3"/>
            <p:cNvSpPr/>
            <p:nvPr/>
          </p:nvSpPr>
          <p:spPr>
            <a:xfrm>
              <a:off x="8675678" y="3036517"/>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3"/>
            <p:cNvSpPr/>
            <p:nvPr/>
          </p:nvSpPr>
          <p:spPr>
            <a:xfrm>
              <a:off x="8807867" y="2684705"/>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3"/>
            <p:cNvSpPr/>
            <p:nvPr/>
          </p:nvSpPr>
          <p:spPr>
            <a:xfrm>
              <a:off x="8675678" y="174063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3"/>
            <p:cNvSpPr/>
            <p:nvPr/>
          </p:nvSpPr>
          <p:spPr>
            <a:xfrm>
              <a:off x="2370777" y="351919"/>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3"/>
            <p:cNvSpPr/>
            <p:nvPr/>
          </p:nvSpPr>
          <p:spPr>
            <a:xfrm>
              <a:off x="2048785" y="6981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13"/>
            <p:cNvSpPr/>
            <p:nvPr/>
          </p:nvSpPr>
          <p:spPr>
            <a:xfrm>
              <a:off x="1773543" y="149120"/>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2" name="Google Shape;622;p13"/>
          <p:cNvGrpSpPr/>
          <p:nvPr/>
        </p:nvGrpSpPr>
        <p:grpSpPr>
          <a:xfrm>
            <a:off x="-770175" y="119663"/>
            <a:ext cx="9735401" cy="3797088"/>
            <a:chOff x="-770175" y="119663"/>
            <a:chExt cx="9735401" cy="3797088"/>
          </a:xfrm>
        </p:grpSpPr>
        <p:sp>
          <p:nvSpPr>
            <p:cNvPr id="623" name="Google Shape;623;p13"/>
            <p:cNvSpPr/>
            <p:nvPr/>
          </p:nvSpPr>
          <p:spPr>
            <a:xfrm>
              <a:off x="191114" y="11966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3"/>
            <p:cNvSpPr/>
            <p:nvPr/>
          </p:nvSpPr>
          <p:spPr>
            <a:xfrm flipH="1">
              <a:off x="-770175" y="3539325"/>
              <a:ext cx="1211261" cy="3774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13"/>
            <p:cNvSpPr/>
            <p:nvPr/>
          </p:nvSpPr>
          <p:spPr>
            <a:xfrm>
              <a:off x="7921001" y="2779000"/>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6" name="Google Shape;626;p13"/>
          <p:cNvGrpSpPr/>
          <p:nvPr/>
        </p:nvGrpSpPr>
        <p:grpSpPr>
          <a:xfrm rot="1630784">
            <a:off x="8261507" y="4312391"/>
            <a:ext cx="731409" cy="779835"/>
            <a:chOff x="338497" y="405900"/>
            <a:chExt cx="1044375" cy="1113521"/>
          </a:xfrm>
        </p:grpSpPr>
        <p:sp>
          <p:nvSpPr>
            <p:cNvPr id="627" name="Google Shape;627;p13"/>
            <p:cNvSpPr/>
            <p:nvPr/>
          </p:nvSpPr>
          <p:spPr>
            <a:xfrm>
              <a:off x="474802" y="908904"/>
              <a:ext cx="908069" cy="610517"/>
            </a:xfrm>
            <a:custGeom>
              <a:avLst/>
              <a:gdLst/>
              <a:ahLst/>
              <a:cxnLst/>
              <a:rect l="l" t="t" r="r" b="b"/>
              <a:pathLst>
                <a:path w="382" h="257" extrusionOk="0">
                  <a:moveTo>
                    <a:pt x="359" y="0"/>
                  </a:moveTo>
                  <a:cubicBezTo>
                    <a:pt x="360" y="0"/>
                    <a:pt x="361" y="0"/>
                    <a:pt x="362" y="1"/>
                  </a:cubicBezTo>
                  <a:cubicBezTo>
                    <a:pt x="363" y="3"/>
                    <a:pt x="366" y="8"/>
                    <a:pt x="372" y="16"/>
                  </a:cubicBezTo>
                  <a:cubicBezTo>
                    <a:pt x="377" y="24"/>
                    <a:pt x="380" y="31"/>
                    <a:pt x="381" y="34"/>
                  </a:cubicBezTo>
                  <a:cubicBezTo>
                    <a:pt x="382" y="35"/>
                    <a:pt x="381" y="36"/>
                    <a:pt x="381" y="37"/>
                  </a:cubicBezTo>
                  <a:cubicBezTo>
                    <a:pt x="373" y="44"/>
                    <a:pt x="337" y="79"/>
                    <a:pt x="298" y="115"/>
                  </a:cubicBezTo>
                  <a:cubicBezTo>
                    <a:pt x="258" y="153"/>
                    <a:pt x="168" y="244"/>
                    <a:pt x="156" y="256"/>
                  </a:cubicBezTo>
                  <a:cubicBezTo>
                    <a:pt x="155" y="257"/>
                    <a:pt x="154" y="257"/>
                    <a:pt x="153" y="256"/>
                  </a:cubicBezTo>
                  <a:cubicBezTo>
                    <a:pt x="148" y="254"/>
                    <a:pt x="136" y="247"/>
                    <a:pt x="107" y="225"/>
                  </a:cubicBezTo>
                  <a:cubicBezTo>
                    <a:pt x="72" y="199"/>
                    <a:pt x="14" y="154"/>
                    <a:pt x="2" y="144"/>
                  </a:cubicBezTo>
                  <a:cubicBezTo>
                    <a:pt x="0" y="143"/>
                    <a:pt x="0" y="141"/>
                    <a:pt x="1" y="140"/>
                  </a:cubicBezTo>
                  <a:cubicBezTo>
                    <a:pt x="13" y="128"/>
                    <a:pt x="13" y="128"/>
                    <a:pt x="13" y="128"/>
                  </a:cubicBezTo>
                  <a:cubicBezTo>
                    <a:pt x="14" y="127"/>
                    <a:pt x="15" y="126"/>
                    <a:pt x="16" y="127"/>
                  </a:cubicBezTo>
                  <a:cubicBezTo>
                    <a:pt x="156" y="184"/>
                    <a:pt x="156" y="184"/>
                    <a:pt x="156" y="184"/>
                  </a:cubicBezTo>
                  <a:cubicBezTo>
                    <a:pt x="157" y="184"/>
                    <a:pt x="158" y="184"/>
                    <a:pt x="159" y="184"/>
                  </a:cubicBezTo>
                  <a:cubicBezTo>
                    <a:pt x="168" y="177"/>
                    <a:pt x="231" y="129"/>
                    <a:pt x="286" y="65"/>
                  </a:cubicBezTo>
                  <a:cubicBezTo>
                    <a:pt x="335" y="9"/>
                    <a:pt x="354" y="1"/>
                    <a:pt x="359"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13"/>
            <p:cNvSpPr/>
            <p:nvPr/>
          </p:nvSpPr>
          <p:spPr>
            <a:xfrm>
              <a:off x="446006" y="507652"/>
              <a:ext cx="936864" cy="898496"/>
            </a:xfrm>
            <a:custGeom>
              <a:avLst/>
              <a:gdLst/>
              <a:ahLst/>
              <a:cxnLst/>
              <a:rect l="l" t="t" r="r" b="b"/>
              <a:pathLst>
                <a:path w="394" h="377" extrusionOk="0">
                  <a:moveTo>
                    <a:pt x="191" y="25"/>
                  </a:moveTo>
                  <a:cubicBezTo>
                    <a:pt x="219" y="1"/>
                    <a:pt x="219" y="1"/>
                    <a:pt x="219" y="1"/>
                  </a:cubicBezTo>
                  <a:cubicBezTo>
                    <a:pt x="220" y="0"/>
                    <a:pt x="222" y="0"/>
                    <a:pt x="223" y="1"/>
                  </a:cubicBezTo>
                  <a:cubicBezTo>
                    <a:pt x="237" y="13"/>
                    <a:pt x="335" y="95"/>
                    <a:pt x="361" y="118"/>
                  </a:cubicBezTo>
                  <a:cubicBezTo>
                    <a:pt x="378" y="133"/>
                    <a:pt x="387" y="142"/>
                    <a:pt x="392" y="146"/>
                  </a:cubicBezTo>
                  <a:cubicBezTo>
                    <a:pt x="394" y="149"/>
                    <a:pt x="394" y="152"/>
                    <a:pt x="392" y="155"/>
                  </a:cubicBezTo>
                  <a:cubicBezTo>
                    <a:pt x="392" y="155"/>
                    <a:pt x="323" y="236"/>
                    <a:pt x="266" y="289"/>
                  </a:cubicBezTo>
                  <a:cubicBezTo>
                    <a:pt x="214" y="338"/>
                    <a:pt x="175" y="370"/>
                    <a:pt x="168" y="376"/>
                  </a:cubicBezTo>
                  <a:cubicBezTo>
                    <a:pt x="167" y="376"/>
                    <a:pt x="166" y="377"/>
                    <a:pt x="165" y="376"/>
                  </a:cubicBezTo>
                  <a:cubicBezTo>
                    <a:pt x="27" y="300"/>
                    <a:pt x="27" y="300"/>
                    <a:pt x="27" y="300"/>
                  </a:cubicBezTo>
                  <a:cubicBezTo>
                    <a:pt x="27" y="300"/>
                    <a:pt x="27" y="300"/>
                    <a:pt x="27" y="299"/>
                  </a:cubicBezTo>
                  <a:cubicBezTo>
                    <a:pt x="2" y="288"/>
                    <a:pt x="2" y="288"/>
                    <a:pt x="2" y="288"/>
                  </a:cubicBezTo>
                  <a:cubicBezTo>
                    <a:pt x="1" y="287"/>
                    <a:pt x="0" y="285"/>
                    <a:pt x="1" y="284"/>
                  </a:cubicBezTo>
                  <a:cubicBezTo>
                    <a:pt x="191" y="25"/>
                    <a:pt x="191" y="25"/>
                    <a:pt x="191" y="25"/>
                  </a:cubicBezTo>
                  <a:cubicBezTo>
                    <a:pt x="191" y="25"/>
                    <a:pt x="191" y="25"/>
                    <a:pt x="191" y="2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13"/>
            <p:cNvSpPr/>
            <p:nvPr/>
          </p:nvSpPr>
          <p:spPr>
            <a:xfrm>
              <a:off x="948995" y="714997"/>
              <a:ext cx="190062" cy="165108"/>
            </a:xfrm>
            <a:custGeom>
              <a:avLst/>
              <a:gdLst/>
              <a:ahLst/>
              <a:cxnLst/>
              <a:rect l="l" t="t" r="r" b="b"/>
              <a:pathLst>
                <a:path w="80" h="69" extrusionOk="0">
                  <a:moveTo>
                    <a:pt x="76" y="69"/>
                  </a:moveTo>
                  <a:cubicBezTo>
                    <a:pt x="75" y="69"/>
                    <a:pt x="74" y="69"/>
                    <a:pt x="73" y="68"/>
                  </a:cubicBezTo>
                  <a:cubicBezTo>
                    <a:pt x="1" y="7"/>
                    <a:pt x="1" y="7"/>
                    <a:pt x="1" y="7"/>
                  </a:cubicBezTo>
                  <a:cubicBezTo>
                    <a:pt x="0" y="6"/>
                    <a:pt x="0" y="3"/>
                    <a:pt x="1" y="2"/>
                  </a:cubicBezTo>
                  <a:cubicBezTo>
                    <a:pt x="2" y="0"/>
                    <a:pt x="5" y="0"/>
                    <a:pt x="7" y="1"/>
                  </a:cubicBezTo>
                  <a:cubicBezTo>
                    <a:pt x="78" y="62"/>
                    <a:pt x="78" y="62"/>
                    <a:pt x="78" y="62"/>
                  </a:cubicBezTo>
                  <a:cubicBezTo>
                    <a:pt x="80" y="63"/>
                    <a:pt x="80" y="66"/>
                    <a:pt x="79" y="68"/>
                  </a:cubicBezTo>
                  <a:cubicBezTo>
                    <a:pt x="78" y="69"/>
                    <a:pt x="77" y="69"/>
                    <a:pt x="76"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13"/>
            <p:cNvSpPr/>
            <p:nvPr/>
          </p:nvSpPr>
          <p:spPr>
            <a:xfrm>
              <a:off x="906759" y="757234"/>
              <a:ext cx="191981" cy="167029"/>
            </a:xfrm>
            <a:custGeom>
              <a:avLst/>
              <a:gdLst/>
              <a:ahLst/>
              <a:cxnLst/>
              <a:rect l="l" t="t" r="r" b="b"/>
              <a:pathLst>
                <a:path w="81" h="70" extrusionOk="0">
                  <a:moveTo>
                    <a:pt x="76" y="70"/>
                  </a:moveTo>
                  <a:cubicBezTo>
                    <a:pt x="75" y="70"/>
                    <a:pt x="74" y="69"/>
                    <a:pt x="74" y="69"/>
                  </a:cubicBezTo>
                  <a:cubicBezTo>
                    <a:pt x="2" y="7"/>
                    <a:pt x="2" y="7"/>
                    <a:pt x="2" y="7"/>
                  </a:cubicBezTo>
                  <a:cubicBezTo>
                    <a:pt x="1" y="6"/>
                    <a:pt x="0" y="4"/>
                    <a:pt x="2" y="2"/>
                  </a:cubicBezTo>
                  <a:cubicBezTo>
                    <a:pt x="3" y="0"/>
                    <a:pt x="6" y="0"/>
                    <a:pt x="8" y="1"/>
                  </a:cubicBezTo>
                  <a:cubicBezTo>
                    <a:pt x="79" y="63"/>
                    <a:pt x="79" y="63"/>
                    <a:pt x="79" y="63"/>
                  </a:cubicBezTo>
                  <a:cubicBezTo>
                    <a:pt x="81" y="64"/>
                    <a:pt x="81" y="67"/>
                    <a:pt x="79" y="68"/>
                  </a:cubicBezTo>
                  <a:cubicBezTo>
                    <a:pt x="79" y="69"/>
                    <a:pt x="77" y="70"/>
                    <a:pt x="76" y="7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13"/>
            <p:cNvSpPr/>
            <p:nvPr/>
          </p:nvSpPr>
          <p:spPr>
            <a:xfrm>
              <a:off x="870282" y="795631"/>
              <a:ext cx="195820" cy="163189"/>
            </a:xfrm>
            <a:custGeom>
              <a:avLst/>
              <a:gdLst/>
              <a:ahLst/>
              <a:cxnLst/>
              <a:rect l="l" t="t" r="r" b="b"/>
              <a:pathLst>
                <a:path w="82" h="68" extrusionOk="0">
                  <a:moveTo>
                    <a:pt x="78" y="68"/>
                  </a:moveTo>
                  <a:cubicBezTo>
                    <a:pt x="77" y="68"/>
                    <a:pt x="76" y="68"/>
                    <a:pt x="75" y="67"/>
                  </a:cubicBezTo>
                  <a:cubicBezTo>
                    <a:pt x="2" y="8"/>
                    <a:pt x="2" y="8"/>
                    <a:pt x="2" y="8"/>
                  </a:cubicBezTo>
                  <a:cubicBezTo>
                    <a:pt x="0" y="7"/>
                    <a:pt x="0" y="4"/>
                    <a:pt x="1" y="2"/>
                  </a:cubicBezTo>
                  <a:cubicBezTo>
                    <a:pt x="3" y="1"/>
                    <a:pt x="5" y="0"/>
                    <a:pt x="7" y="2"/>
                  </a:cubicBezTo>
                  <a:cubicBezTo>
                    <a:pt x="80" y="61"/>
                    <a:pt x="80" y="61"/>
                    <a:pt x="80" y="61"/>
                  </a:cubicBezTo>
                  <a:cubicBezTo>
                    <a:pt x="82" y="62"/>
                    <a:pt x="82" y="65"/>
                    <a:pt x="81" y="67"/>
                  </a:cubicBezTo>
                  <a:cubicBezTo>
                    <a:pt x="80" y="68"/>
                    <a:pt x="79" y="68"/>
                    <a:pt x="78" y="6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13"/>
            <p:cNvSpPr/>
            <p:nvPr/>
          </p:nvSpPr>
          <p:spPr>
            <a:xfrm>
              <a:off x="835726" y="834029"/>
              <a:ext cx="188141" cy="161268"/>
            </a:xfrm>
            <a:custGeom>
              <a:avLst/>
              <a:gdLst/>
              <a:ahLst/>
              <a:cxnLst/>
              <a:rect l="l" t="t" r="r" b="b"/>
              <a:pathLst>
                <a:path w="79" h="68" extrusionOk="0">
                  <a:moveTo>
                    <a:pt x="75" y="68"/>
                  </a:moveTo>
                  <a:cubicBezTo>
                    <a:pt x="74" y="68"/>
                    <a:pt x="73" y="68"/>
                    <a:pt x="72" y="67"/>
                  </a:cubicBezTo>
                  <a:cubicBezTo>
                    <a:pt x="2" y="8"/>
                    <a:pt x="2" y="8"/>
                    <a:pt x="2" y="8"/>
                  </a:cubicBezTo>
                  <a:cubicBezTo>
                    <a:pt x="1" y="6"/>
                    <a:pt x="0" y="4"/>
                    <a:pt x="2" y="2"/>
                  </a:cubicBezTo>
                  <a:cubicBezTo>
                    <a:pt x="3" y="0"/>
                    <a:pt x="6" y="0"/>
                    <a:pt x="7" y="2"/>
                  </a:cubicBezTo>
                  <a:cubicBezTo>
                    <a:pt x="77" y="61"/>
                    <a:pt x="77" y="61"/>
                    <a:pt x="77" y="61"/>
                  </a:cubicBezTo>
                  <a:cubicBezTo>
                    <a:pt x="79" y="62"/>
                    <a:pt x="79" y="65"/>
                    <a:pt x="78" y="67"/>
                  </a:cubicBezTo>
                  <a:cubicBezTo>
                    <a:pt x="77" y="68"/>
                    <a:pt x="76" y="68"/>
                    <a:pt x="75" y="6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13"/>
            <p:cNvSpPr/>
            <p:nvPr/>
          </p:nvSpPr>
          <p:spPr>
            <a:xfrm>
              <a:off x="338497" y="405900"/>
              <a:ext cx="608579" cy="771784"/>
            </a:xfrm>
            <a:custGeom>
              <a:avLst/>
              <a:gdLst/>
              <a:ahLst/>
              <a:cxnLst/>
              <a:rect l="l" t="t" r="r" b="b"/>
              <a:pathLst>
                <a:path w="256" h="324" extrusionOk="0">
                  <a:moveTo>
                    <a:pt x="0" y="14"/>
                  </a:moveTo>
                  <a:cubicBezTo>
                    <a:pt x="0" y="13"/>
                    <a:pt x="1" y="11"/>
                    <a:pt x="3" y="11"/>
                  </a:cubicBezTo>
                  <a:cubicBezTo>
                    <a:pt x="15" y="9"/>
                    <a:pt x="65" y="2"/>
                    <a:pt x="120" y="1"/>
                  </a:cubicBezTo>
                  <a:cubicBezTo>
                    <a:pt x="160" y="0"/>
                    <a:pt x="220" y="10"/>
                    <a:pt x="232" y="13"/>
                  </a:cubicBezTo>
                  <a:cubicBezTo>
                    <a:pt x="234" y="13"/>
                    <a:pt x="235" y="14"/>
                    <a:pt x="235" y="15"/>
                  </a:cubicBezTo>
                  <a:cubicBezTo>
                    <a:pt x="237" y="31"/>
                    <a:pt x="247" y="123"/>
                    <a:pt x="251" y="185"/>
                  </a:cubicBezTo>
                  <a:cubicBezTo>
                    <a:pt x="256" y="251"/>
                    <a:pt x="255" y="288"/>
                    <a:pt x="255" y="297"/>
                  </a:cubicBezTo>
                  <a:cubicBezTo>
                    <a:pt x="255" y="298"/>
                    <a:pt x="254" y="299"/>
                    <a:pt x="253" y="299"/>
                  </a:cubicBezTo>
                  <a:cubicBezTo>
                    <a:pt x="245" y="303"/>
                    <a:pt x="210" y="317"/>
                    <a:pt x="147" y="321"/>
                  </a:cubicBezTo>
                  <a:cubicBezTo>
                    <a:pt x="86" y="324"/>
                    <a:pt x="34" y="311"/>
                    <a:pt x="23" y="308"/>
                  </a:cubicBezTo>
                  <a:cubicBezTo>
                    <a:pt x="22" y="308"/>
                    <a:pt x="21" y="307"/>
                    <a:pt x="21" y="305"/>
                  </a:cubicBezTo>
                  <a:lnTo>
                    <a:pt x="0" y="1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13"/>
            <p:cNvSpPr/>
            <p:nvPr/>
          </p:nvSpPr>
          <p:spPr>
            <a:xfrm>
              <a:off x="507440" y="567168"/>
              <a:ext cx="247655" cy="30718"/>
            </a:xfrm>
            <a:custGeom>
              <a:avLst/>
              <a:gdLst/>
              <a:ahLst/>
              <a:cxnLst/>
              <a:rect l="l" t="t" r="r" b="b"/>
              <a:pathLst>
                <a:path w="104" h="13" extrusionOk="0">
                  <a:moveTo>
                    <a:pt x="4" y="13"/>
                  </a:moveTo>
                  <a:cubicBezTo>
                    <a:pt x="2" y="13"/>
                    <a:pt x="0" y="12"/>
                    <a:pt x="0" y="10"/>
                  </a:cubicBezTo>
                  <a:cubicBezTo>
                    <a:pt x="0" y="7"/>
                    <a:pt x="1" y="6"/>
                    <a:pt x="3" y="5"/>
                  </a:cubicBezTo>
                  <a:cubicBezTo>
                    <a:pt x="100" y="0"/>
                    <a:pt x="100" y="0"/>
                    <a:pt x="100" y="0"/>
                  </a:cubicBezTo>
                  <a:cubicBezTo>
                    <a:pt x="102" y="0"/>
                    <a:pt x="104" y="1"/>
                    <a:pt x="104" y="4"/>
                  </a:cubicBezTo>
                  <a:cubicBezTo>
                    <a:pt x="104" y="6"/>
                    <a:pt x="103" y="8"/>
                    <a:pt x="101" y="8"/>
                  </a:cubicBezTo>
                  <a:cubicBezTo>
                    <a:pt x="4" y="13"/>
                    <a:pt x="4" y="13"/>
                    <a:pt x="4" y="13"/>
                  </a:cubicBezTo>
                  <a:cubicBezTo>
                    <a:pt x="4" y="13"/>
                    <a:pt x="4" y="13"/>
                    <a:pt x="4"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13"/>
            <p:cNvSpPr/>
            <p:nvPr/>
          </p:nvSpPr>
          <p:spPr>
            <a:xfrm>
              <a:off x="509359" y="624764"/>
              <a:ext cx="249575" cy="32638"/>
            </a:xfrm>
            <a:custGeom>
              <a:avLst/>
              <a:gdLst/>
              <a:ahLst/>
              <a:cxnLst/>
              <a:rect l="l" t="t" r="r" b="b"/>
              <a:pathLst>
                <a:path w="105" h="14" extrusionOk="0">
                  <a:moveTo>
                    <a:pt x="4" y="14"/>
                  </a:moveTo>
                  <a:cubicBezTo>
                    <a:pt x="2" y="14"/>
                    <a:pt x="1" y="12"/>
                    <a:pt x="0" y="10"/>
                  </a:cubicBezTo>
                  <a:cubicBezTo>
                    <a:pt x="0" y="8"/>
                    <a:pt x="2" y="6"/>
                    <a:pt x="4" y="6"/>
                  </a:cubicBezTo>
                  <a:cubicBezTo>
                    <a:pt x="101" y="1"/>
                    <a:pt x="101" y="1"/>
                    <a:pt x="101" y="1"/>
                  </a:cubicBezTo>
                  <a:cubicBezTo>
                    <a:pt x="103" y="0"/>
                    <a:pt x="105" y="2"/>
                    <a:pt x="105" y="4"/>
                  </a:cubicBezTo>
                  <a:cubicBezTo>
                    <a:pt x="105" y="7"/>
                    <a:pt x="103" y="8"/>
                    <a:pt x="101" y="9"/>
                  </a:cubicBezTo>
                  <a:cubicBezTo>
                    <a:pt x="5" y="14"/>
                    <a:pt x="5" y="14"/>
                    <a:pt x="5" y="14"/>
                  </a:cubicBezTo>
                  <a:cubicBezTo>
                    <a:pt x="5" y="14"/>
                    <a:pt x="4" y="14"/>
                    <a:pt x="4" y="1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13"/>
            <p:cNvSpPr/>
            <p:nvPr/>
          </p:nvSpPr>
          <p:spPr>
            <a:xfrm>
              <a:off x="515119" y="672760"/>
              <a:ext cx="249575" cy="34558"/>
            </a:xfrm>
            <a:custGeom>
              <a:avLst/>
              <a:gdLst/>
              <a:ahLst/>
              <a:cxnLst/>
              <a:rect l="l" t="t" r="r" b="b"/>
              <a:pathLst>
                <a:path w="105" h="15" extrusionOk="0">
                  <a:moveTo>
                    <a:pt x="4" y="15"/>
                  </a:moveTo>
                  <a:cubicBezTo>
                    <a:pt x="2" y="15"/>
                    <a:pt x="0" y="14"/>
                    <a:pt x="0" y="12"/>
                  </a:cubicBezTo>
                  <a:cubicBezTo>
                    <a:pt x="0" y="10"/>
                    <a:pt x="1" y="8"/>
                    <a:pt x="4" y="7"/>
                  </a:cubicBezTo>
                  <a:cubicBezTo>
                    <a:pt x="100" y="0"/>
                    <a:pt x="100" y="0"/>
                    <a:pt x="100" y="0"/>
                  </a:cubicBezTo>
                  <a:cubicBezTo>
                    <a:pt x="102" y="0"/>
                    <a:pt x="104" y="1"/>
                    <a:pt x="104" y="3"/>
                  </a:cubicBezTo>
                  <a:cubicBezTo>
                    <a:pt x="105" y="6"/>
                    <a:pt x="103" y="8"/>
                    <a:pt x="101" y="8"/>
                  </a:cubicBezTo>
                  <a:cubicBezTo>
                    <a:pt x="4" y="15"/>
                    <a:pt x="4" y="15"/>
                    <a:pt x="4" y="15"/>
                  </a:cubicBezTo>
                  <a:cubicBezTo>
                    <a:pt x="4" y="15"/>
                    <a:pt x="4" y="15"/>
                    <a:pt x="4" y="1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13"/>
            <p:cNvSpPr/>
            <p:nvPr/>
          </p:nvSpPr>
          <p:spPr>
            <a:xfrm>
              <a:off x="517038" y="726516"/>
              <a:ext cx="243816" cy="30718"/>
            </a:xfrm>
            <a:custGeom>
              <a:avLst/>
              <a:gdLst/>
              <a:ahLst/>
              <a:cxnLst/>
              <a:rect l="l" t="t" r="r" b="b"/>
              <a:pathLst>
                <a:path w="103" h="13" extrusionOk="0">
                  <a:moveTo>
                    <a:pt x="4" y="13"/>
                  </a:moveTo>
                  <a:cubicBezTo>
                    <a:pt x="2" y="13"/>
                    <a:pt x="1" y="12"/>
                    <a:pt x="1" y="9"/>
                  </a:cubicBezTo>
                  <a:cubicBezTo>
                    <a:pt x="0" y="7"/>
                    <a:pt x="2" y="5"/>
                    <a:pt x="4" y="5"/>
                  </a:cubicBezTo>
                  <a:cubicBezTo>
                    <a:pt x="98" y="0"/>
                    <a:pt x="98" y="0"/>
                    <a:pt x="98" y="0"/>
                  </a:cubicBezTo>
                  <a:cubicBezTo>
                    <a:pt x="101" y="0"/>
                    <a:pt x="102" y="2"/>
                    <a:pt x="103" y="4"/>
                  </a:cubicBezTo>
                  <a:cubicBezTo>
                    <a:pt x="103" y="6"/>
                    <a:pt x="101" y="8"/>
                    <a:pt x="99" y="8"/>
                  </a:cubicBezTo>
                  <a:cubicBezTo>
                    <a:pt x="5" y="13"/>
                    <a:pt x="5" y="13"/>
                    <a:pt x="5" y="13"/>
                  </a:cubicBezTo>
                  <a:cubicBezTo>
                    <a:pt x="5" y="13"/>
                    <a:pt x="5" y="13"/>
                    <a:pt x="4" y="13"/>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38" name="Google Shape;638;p13"/>
          <p:cNvGrpSpPr/>
          <p:nvPr/>
        </p:nvGrpSpPr>
        <p:grpSpPr>
          <a:xfrm flipH="1">
            <a:off x="114160" y="4188388"/>
            <a:ext cx="906067" cy="660370"/>
            <a:chOff x="4487685" y="3503863"/>
            <a:chExt cx="906067" cy="660370"/>
          </a:xfrm>
        </p:grpSpPr>
        <p:sp>
          <p:nvSpPr>
            <p:cNvPr id="639" name="Google Shape;639;p13"/>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13"/>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13"/>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13"/>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13"/>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13"/>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3"/>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3"/>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3"/>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48"/>
        <p:cNvGrpSpPr/>
        <p:nvPr/>
      </p:nvGrpSpPr>
      <p:grpSpPr>
        <a:xfrm>
          <a:off x="0" y="0"/>
          <a:ext cx="0" cy="0"/>
          <a:chOff x="0" y="0"/>
          <a:chExt cx="0" cy="0"/>
        </a:xfrm>
      </p:grpSpPr>
      <p:sp>
        <p:nvSpPr>
          <p:cNvPr id="649" name="Google Shape;649;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650" name="Google Shape;650;p14"/>
          <p:cNvGrpSpPr/>
          <p:nvPr/>
        </p:nvGrpSpPr>
        <p:grpSpPr>
          <a:xfrm>
            <a:off x="-271800" y="200000"/>
            <a:ext cx="9556625" cy="3103329"/>
            <a:chOff x="-271800" y="200000"/>
            <a:chExt cx="9556625" cy="3103329"/>
          </a:xfrm>
        </p:grpSpPr>
        <p:sp>
          <p:nvSpPr>
            <p:cNvPr id="651" name="Google Shape;651;p14"/>
            <p:cNvSpPr/>
            <p:nvPr/>
          </p:nvSpPr>
          <p:spPr>
            <a:xfrm>
              <a:off x="8649625" y="1017725"/>
              <a:ext cx="635200" cy="1979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2" name="Google Shape;652;p14"/>
            <p:cNvSpPr/>
            <p:nvPr/>
          </p:nvSpPr>
          <p:spPr>
            <a:xfrm>
              <a:off x="-271800" y="3071879"/>
              <a:ext cx="742849" cy="23145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4"/>
            <p:cNvSpPr/>
            <p:nvPr/>
          </p:nvSpPr>
          <p:spPr>
            <a:xfrm flipH="1">
              <a:off x="1423100" y="200000"/>
              <a:ext cx="635200" cy="19792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54" name="Google Shape;654;p14"/>
          <p:cNvGrpSpPr/>
          <p:nvPr/>
        </p:nvGrpSpPr>
        <p:grpSpPr>
          <a:xfrm flipH="1">
            <a:off x="122379" y="158182"/>
            <a:ext cx="8800522" cy="4092313"/>
            <a:chOff x="287579" y="158182"/>
            <a:chExt cx="8800522" cy="4092313"/>
          </a:xfrm>
        </p:grpSpPr>
        <p:sp>
          <p:nvSpPr>
            <p:cNvPr id="655" name="Google Shape;655;p14"/>
            <p:cNvSpPr/>
            <p:nvPr/>
          </p:nvSpPr>
          <p:spPr>
            <a:xfrm>
              <a:off x="287579" y="3598253"/>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656" name="Google Shape;656;p14"/>
            <p:cNvSpPr/>
            <p:nvPr/>
          </p:nvSpPr>
          <p:spPr>
            <a:xfrm>
              <a:off x="8797289" y="3644419"/>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4"/>
            <p:cNvSpPr/>
            <p:nvPr/>
          </p:nvSpPr>
          <p:spPr>
            <a:xfrm>
              <a:off x="8692498" y="41711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4"/>
            <p:cNvSpPr/>
            <p:nvPr/>
          </p:nvSpPr>
          <p:spPr>
            <a:xfrm>
              <a:off x="8929481" y="3487820"/>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4"/>
            <p:cNvSpPr/>
            <p:nvPr/>
          </p:nvSpPr>
          <p:spPr>
            <a:xfrm>
              <a:off x="4117432" y="327087"/>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4"/>
            <p:cNvSpPr/>
            <p:nvPr/>
          </p:nvSpPr>
          <p:spPr>
            <a:xfrm>
              <a:off x="3912529" y="158182"/>
              <a:ext cx="132175" cy="120145"/>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1" name="Google Shape;661;p14"/>
            <p:cNvSpPr/>
            <p:nvPr/>
          </p:nvSpPr>
          <p:spPr>
            <a:xfrm>
              <a:off x="410953" y="3077686"/>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2" name="Google Shape;662;p14"/>
            <p:cNvSpPr/>
            <p:nvPr/>
          </p:nvSpPr>
          <p:spPr>
            <a:xfrm>
              <a:off x="568306" y="1457415"/>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3" name="Google Shape;663;p14"/>
            <p:cNvSpPr/>
            <p:nvPr/>
          </p:nvSpPr>
          <p:spPr>
            <a:xfrm>
              <a:off x="408008" y="3792421"/>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4" name="Google Shape;664;p14"/>
            <p:cNvSpPr/>
            <p:nvPr/>
          </p:nvSpPr>
          <p:spPr>
            <a:xfrm>
              <a:off x="408015" y="1722517"/>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5" name="Google Shape;665;p14"/>
            <p:cNvSpPr/>
            <p:nvPr/>
          </p:nvSpPr>
          <p:spPr>
            <a:xfrm>
              <a:off x="356417" y="1349505"/>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6" name="Google Shape;666;p14"/>
            <p:cNvSpPr/>
            <p:nvPr/>
          </p:nvSpPr>
          <p:spPr>
            <a:xfrm>
              <a:off x="8942703" y="3909212"/>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7" name="Google Shape;667;p14"/>
            <p:cNvSpPr/>
            <p:nvPr/>
          </p:nvSpPr>
          <p:spPr>
            <a:xfrm rot="5400000">
              <a:off x="8673618" y="12083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8" name="Google Shape;668;p14"/>
            <p:cNvSpPr/>
            <p:nvPr/>
          </p:nvSpPr>
          <p:spPr>
            <a:xfrm rot="5400000">
              <a:off x="8857877" y="1083500"/>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9" name="Google Shape;669;p14"/>
            <p:cNvSpPr/>
            <p:nvPr/>
          </p:nvSpPr>
          <p:spPr>
            <a:xfrm rot="5400000">
              <a:off x="8683620" y="797787"/>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0" name="Google Shape;670;p14"/>
          <p:cNvGrpSpPr/>
          <p:nvPr/>
        </p:nvGrpSpPr>
        <p:grpSpPr>
          <a:xfrm flipH="1">
            <a:off x="-394450" y="4603997"/>
            <a:ext cx="9758000" cy="607253"/>
            <a:chOff x="-207802" y="4596074"/>
            <a:chExt cx="9758000" cy="663375"/>
          </a:xfrm>
        </p:grpSpPr>
        <p:sp>
          <p:nvSpPr>
            <p:cNvPr id="671" name="Google Shape;671;p14"/>
            <p:cNvSpPr/>
            <p:nvPr/>
          </p:nvSpPr>
          <p:spPr>
            <a:xfrm rot="-188912">
              <a:off x="6097186" y="4682483"/>
              <a:ext cx="3159953" cy="490556"/>
            </a:xfrm>
            <a:custGeom>
              <a:avLst/>
              <a:gdLst/>
              <a:ahLst/>
              <a:cxnLst/>
              <a:rect l="l" t="t" r="r" b="b"/>
              <a:pathLst>
                <a:path w="2235" h="1087" extrusionOk="0">
                  <a:moveTo>
                    <a:pt x="0" y="951"/>
                  </a:moveTo>
                  <a:cubicBezTo>
                    <a:pt x="8" y="882"/>
                    <a:pt x="52" y="824"/>
                    <a:pt x="94" y="770"/>
                  </a:cubicBezTo>
                  <a:cubicBezTo>
                    <a:pt x="230" y="597"/>
                    <a:pt x="368" y="421"/>
                    <a:pt x="547" y="294"/>
                  </a:cubicBezTo>
                  <a:cubicBezTo>
                    <a:pt x="792" y="119"/>
                    <a:pt x="1097" y="47"/>
                    <a:pt x="1397" y="23"/>
                  </a:cubicBezTo>
                  <a:cubicBezTo>
                    <a:pt x="1677" y="0"/>
                    <a:pt x="1960" y="16"/>
                    <a:pt x="2235" y="69"/>
                  </a:cubicBezTo>
                  <a:cubicBezTo>
                    <a:pt x="2235" y="1087"/>
                    <a:pt x="2235" y="1087"/>
                    <a:pt x="2235" y="1087"/>
                  </a:cubicBezTo>
                  <a:lnTo>
                    <a:pt x="0" y="95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4"/>
            <p:cNvSpPr/>
            <p:nvPr/>
          </p:nvSpPr>
          <p:spPr>
            <a:xfrm>
              <a:off x="-207802" y="4604000"/>
              <a:ext cx="9758000" cy="651400"/>
            </a:xfrm>
            <a:custGeom>
              <a:avLst/>
              <a:gdLst/>
              <a:ahLst/>
              <a:cxnLst/>
              <a:rect l="l" t="t" r="r" b="b"/>
              <a:pathLst>
                <a:path w="1400" h="368" extrusionOk="0">
                  <a:moveTo>
                    <a:pt x="21" y="35"/>
                  </a:moveTo>
                  <a:cubicBezTo>
                    <a:pt x="24" y="31"/>
                    <a:pt x="209" y="0"/>
                    <a:pt x="565" y="97"/>
                  </a:cubicBezTo>
                  <a:cubicBezTo>
                    <a:pt x="922" y="194"/>
                    <a:pt x="1294" y="18"/>
                    <a:pt x="1347" y="39"/>
                  </a:cubicBezTo>
                  <a:cubicBezTo>
                    <a:pt x="1400" y="59"/>
                    <a:pt x="1347" y="368"/>
                    <a:pt x="1347" y="368"/>
                  </a:cubicBezTo>
                  <a:cubicBezTo>
                    <a:pt x="0" y="349"/>
                    <a:pt x="0" y="349"/>
                    <a:pt x="0" y="349"/>
                  </a:cubicBezTo>
                  <a:lnTo>
                    <a:pt x="21" y="35"/>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73" name="Google Shape;673;p14"/>
          <p:cNvGrpSpPr/>
          <p:nvPr/>
        </p:nvGrpSpPr>
        <p:grpSpPr>
          <a:xfrm>
            <a:off x="391796" y="4725909"/>
            <a:ext cx="8513670" cy="377164"/>
            <a:chOff x="-11793400" y="1059599"/>
            <a:chExt cx="14318315" cy="863470"/>
          </a:xfrm>
        </p:grpSpPr>
        <p:sp>
          <p:nvSpPr>
            <p:cNvPr id="674" name="Google Shape;674;p14"/>
            <p:cNvSpPr/>
            <p:nvPr/>
          </p:nvSpPr>
          <p:spPr>
            <a:xfrm>
              <a:off x="-11174981" y="1745231"/>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4"/>
            <p:cNvSpPr/>
            <p:nvPr/>
          </p:nvSpPr>
          <p:spPr>
            <a:xfrm>
              <a:off x="-11041600" y="1554691"/>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4"/>
            <p:cNvSpPr/>
            <p:nvPr/>
          </p:nvSpPr>
          <p:spPr>
            <a:xfrm>
              <a:off x="-11302013" y="1281581"/>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4"/>
            <p:cNvSpPr/>
            <p:nvPr/>
          </p:nvSpPr>
          <p:spPr>
            <a:xfrm>
              <a:off x="-11793400" y="1575716"/>
              <a:ext cx="279470" cy="25405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4"/>
            <p:cNvSpPr/>
            <p:nvPr/>
          </p:nvSpPr>
          <p:spPr>
            <a:xfrm>
              <a:off x="1889751" y="1059599"/>
              <a:ext cx="362044" cy="292162"/>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4"/>
            <p:cNvSpPr/>
            <p:nvPr/>
          </p:nvSpPr>
          <p:spPr>
            <a:xfrm>
              <a:off x="1036176" y="1529306"/>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4"/>
            <p:cNvSpPr/>
            <p:nvPr/>
          </p:nvSpPr>
          <p:spPr>
            <a:xfrm>
              <a:off x="612323" y="1233966"/>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4"/>
            <p:cNvSpPr/>
            <p:nvPr/>
          </p:nvSpPr>
          <p:spPr>
            <a:xfrm>
              <a:off x="1838938" y="1720139"/>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4"/>
            <p:cNvSpPr/>
            <p:nvPr/>
          </p:nvSpPr>
          <p:spPr>
            <a:xfrm>
              <a:off x="2366123" y="1256489"/>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4"/>
            <p:cNvSpPr/>
            <p:nvPr/>
          </p:nvSpPr>
          <p:spPr>
            <a:xfrm>
              <a:off x="-10015901" y="1321653"/>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84" name="Google Shape;684;p14"/>
          <p:cNvGrpSpPr/>
          <p:nvPr/>
        </p:nvGrpSpPr>
        <p:grpSpPr>
          <a:xfrm>
            <a:off x="391799" y="4399950"/>
            <a:ext cx="8698248" cy="408109"/>
            <a:chOff x="391799" y="4399950"/>
            <a:chExt cx="8698248" cy="408109"/>
          </a:xfrm>
        </p:grpSpPr>
        <p:grpSp>
          <p:nvGrpSpPr>
            <p:cNvPr id="685" name="Google Shape;685;p14"/>
            <p:cNvGrpSpPr/>
            <p:nvPr/>
          </p:nvGrpSpPr>
          <p:grpSpPr>
            <a:xfrm>
              <a:off x="391799" y="4483108"/>
              <a:ext cx="281891" cy="281689"/>
              <a:chOff x="1668569" y="3688934"/>
              <a:chExt cx="374009" cy="373742"/>
            </a:xfrm>
          </p:grpSpPr>
          <p:sp>
            <p:nvSpPr>
              <p:cNvPr id="686" name="Google Shape;686;p14"/>
              <p:cNvSpPr/>
              <p:nvPr/>
            </p:nvSpPr>
            <p:spPr>
              <a:xfrm>
                <a:off x="1881460" y="3937487"/>
                <a:ext cx="10955" cy="125189"/>
              </a:xfrm>
              <a:custGeom>
                <a:avLst/>
                <a:gdLst/>
                <a:ahLst/>
                <a:cxnLst/>
                <a:rect l="l" t="t" r="r" b="b"/>
                <a:pathLst>
                  <a:path w="4" h="50" extrusionOk="0">
                    <a:moveTo>
                      <a:pt x="2" y="50"/>
                    </a:moveTo>
                    <a:cubicBezTo>
                      <a:pt x="2" y="50"/>
                      <a:pt x="2" y="50"/>
                      <a:pt x="2" y="50"/>
                    </a:cubicBezTo>
                    <a:cubicBezTo>
                      <a:pt x="1" y="50"/>
                      <a:pt x="0" y="49"/>
                      <a:pt x="0" y="48"/>
                    </a:cubicBezTo>
                    <a:cubicBezTo>
                      <a:pt x="0" y="2"/>
                      <a:pt x="0" y="2"/>
                      <a:pt x="0" y="2"/>
                    </a:cubicBezTo>
                    <a:cubicBezTo>
                      <a:pt x="0" y="1"/>
                      <a:pt x="1" y="0"/>
                      <a:pt x="2" y="0"/>
                    </a:cubicBezTo>
                    <a:cubicBezTo>
                      <a:pt x="2" y="0"/>
                      <a:pt x="2" y="0"/>
                      <a:pt x="2" y="0"/>
                    </a:cubicBezTo>
                    <a:cubicBezTo>
                      <a:pt x="3" y="0"/>
                      <a:pt x="4" y="1"/>
                      <a:pt x="4" y="2"/>
                    </a:cubicBezTo>
                    <a:cubicBezTo>
                      <a:pt x="4" y="48"/>
                      <a:pt x="4" y="48"/>
                      <a:pt x="4" y="48"/>
                    </a:cubicBezTo>
                    <a:cubicBezTo>
                      <a:pt x="4" y="49"/>
                      <a:pt x="3" y="50"/>
                      <a:pt x="2" y="5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4"/>
              <p:cNvSpPr/>
              <p:nvPr/>
            </p:nvSpPr>
            <p:spPr>
              <a:xfrm>
                <a:off x="1881460" y="3951570"/>
                <a:ext cx="45382" cy="61030"/>
              </a:xfrm>
              <a:custGeom>
                <a:avLst/>
                <a:gdLst/>
                <a:ahLst/>
                <a:cxnLst/>
                <a:rect l="l" t="t" r="r" b="b"/>
                <a:pathLst>
                  <a:path w="18" h="24" extrusionOk="0">
                    <a:moveTo>
                      <a:pt x="1" y="24"/>
                    </a:moveTo>
                    <a:cubicBezTo>
                      <a:pt x="1" y="24"/>
                      <a:pt x="1" y="24"/>
                      <a:pt x="1" y="24"/>
                    </a:cubicBezTo>
                    <a:cubicBezTo>
                      <a:pt x="0" y="23"/>
                      <a:pt x="0" y="23"/>
                      <a:pt x="0" y="22"/>
                    </a:cubicBezTo>
                    <a:cubicBezTo>
                      <a:pt x="16" y="0"/>
                      <a:pt x="16" y="0"/>
                      <a:pt x="16" y="0"/>
                    </a:cubicBezTo>
                    <a:cubicBezTo>
                      <a:pt x="16" y="0"/>
                      <a:pt x="17" y="0"/>
                      <a:pt x="17" y="0"/>
                    </a:cubicBezTo>
                    <a:cubicBezTo>
                      <a:pt x="17" y="0"/>
                      <a:pt x="17" y="0"/>
                      <a:pt x="17" y="0"/>
                    </a:cubicBezTo>
                    <a:cubicBezTo>
                      <a:pt x="18" y="0"/>
                      <a:pt x="18" y="1"/>
                      <a:pt x="18" y="2"/>
                    </a:cubicBezTo>
                    <a:cubicBezTo>
                      <a:pt x="2" y="24"/>
                      <a:pt x="2" y="24"/>
                      <a:pt x="2" y="24"/>
                    </a:cubicBezTo>
                    <a:cubicBezTo>
                      <a:pt x="2" y="24"/>
                      <a:pt x="1" y="24"/>
                      <a:pt x="1" y="2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4"/>
              <p:cNvSpPr/>
              <p:nvPr/>
            </p:nvSpPr>
            <p:spPr>
              <a:xfrm>
                <a:off x="1859485" y="3942440"/>
                <a:ext cx="32863" cy="67290"/>
              </a:xfrm>
              <a:custGeom>
                <a:avLst/>
                <a:gdLst/>
                <a:ahLst/>
                <a:cxnLst/>
                <a:rect l="l" t="t" r="r" b="b"/>
                <a:pathLst>
                  <a:path w="13" h="27" extrusionOk="0">
                    <a:moveTo>
                      <a:pt x="12" y="27"/>
                    </a:moveTo>
                    <a:cubicBezTo>
                      <a:pt x="12" y="27"/>
                      <a:pt x="12" y="27"/>
                      <a:pt x="12" y="27"/>
                    </a:cubicBezTo>
                    <a:cubicBezTo>
                      <a:pt x="11" y="27"/>
                      <a:pt x="10" y="27"/>
                      <a:pt x="10" y="26"/>
                    </a:cubicBezTo>
                    <a:cubicBezTo>
                      <a:pt x="0" y="1"/>
                      <a:pt x="0" y="1"/>
                      <a:pt x="0" y="1"/>
                    </a:cubicBezTo>
                    <a:cubicBezTo>
                      <a:pt x="0" y="1"/>
                      <a:pt x="0" y="0"/>
                      <a:pt x="1" y="0"/>
                    </a:cubicBezTo>
                    <a:cubicBezTo>
                      <a:pt x="1" y="0"/>
                      <a:pt x="1" y="0"/>
                      <a:pt x="1" y="0"/>
                    </a:cubicBezTo>
                    <a:cubicBezTo>
                      <a:pt x="1" y="0"/>
                      <a:pt x="2" y="0"/>
                      <a:pt x="2" y="1"/>
                    </a:cubicBezTo>
                    <a:cubicBezTo>
                      <a:pt x="12" y="25"/>
                      <a:pt x="12" y="25"/>
                      <a:pt x="12" y="25"/>
                    </a:cubicBezTo>
                    <a:cubicBezTo>
                      <a:pt x="13" y="26"/>
                      <a:pt x="12" y="27"/>
                      <a:pt x="12" y="2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4"/>
              <p:cNvSpPr/>
              <p:nvPr/>
            </p:nvSpPr>
            <p:spPr>
              <a:xfrm>
                <a:off x="1696737" y="3704582"/>
                <a:ext cx="345841" cy="247248"/>
              </a:xfrm>
              <a:custGeom>
                <a:avLst/>
                <a:gdLst/>
                <a:ahLst/>
                <a:cxnLst/>
                <a:rect l="l" t="t" r="r" b="b"/>
                <a:pathLst>
                  <a:path w="138" h="99" extrusionOk="0">
                    <a:moveTo>
                      <a:pt x="138" y="69"/>
                    </a:moveTo>
                    <a:cubicBezTo>
                      <a:pt x="138" y="96"/>
                      <a:pt x="99" y="99"/>
                      <a:pt x="69" y="99"/>
                    </a:cubicBezTo>
                    <a:cubicBezTo>
                      <a:pt x="37" y="99"/>
                      <a:pt x="0" y="95"/>
                      <a:pt x="13" y="50"/>
                    </a:cubicBezTo>
                    <a:cubicBezTo>
                      <a:pt x="21" y="23"/>
                      <a:pt x="38" y="0"/>
                      <a:pt x="69" y="0"/>
                    </a:cubicBezTo>
                    <a:cubicBezTo>
                      <a:pt x="99" y="0"/>
                      <a:pt x="138" y="42"/>
                      <a:pt x="138"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4"/>
              <p:cNvSpPr/>
              <p:nvPr/>
            </p:nvSpPr>
            <p:spPr>
              <a:xfrm>
                <a:off x="1668569" y="3688934"/>
                <a:ext cx="345841" cy="248813"/>
              </a:xfrm>
              <a:custGeom>
                <a:avLst/>
                <a:gdLst/>
                <a:ahLst/>
                <a:cxnLst/>
                <a:rect l="l" t="t" r="r" b="b"/>
                <a:pathLst>
                  <a:path w="138" h="99" extrusionOk="0">
                    <a:moveTo>
                      <a:pt x="138" y="69"/>
                    </a:moveTo>
                    <a:cubicBezTo>
                      <a:pt x="138" y="96"/>
                      <a:pt x="99" y="99"/>
                      <a:pt x="68" y="99"/>
                    </a:cubicBezTo>
                    <a:cubicBezTo>
                      <a:pt x="36" y="99"/>
                      <a:pt x="0" y="95"/>
                      <a:pt x="13" y="49"/>
                    </a:cubicBezTo>
                    <a:cubicBezTo>
                      <a:pt x="20" y="23"/>
                      <a:pt x="38" y="0"/>
                      <a:pt x="68" y="0"/>
                    </a:cubicBezTo>
                    <a:cubicBezTo>
                      <a:pt x="99" y="0"/>
                      <a:pt x="138" y="41"/>
                      <a:pt x="138"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91" name="Google Shape;691;p14"/>
            <p:cNvGrpSpPr/>
            <p:nvPr/>
          </p:nvGrpSpPr>
          <p:grpSpPr>
            <a:xfrm>
              <a:off x="8530098" y="4399950"/>
              <a:ext cx="559949" cy="408109"/>
              <a:chOff x="4487685" y="3503863"/>
              <a:chExt cx="906067" cy="660370"/>
            </a:xfrm>
          </p:grpSpPr>
          <p:sp>
            <p:nvSpPr>
              <p:cNvPr id="692" name="Google Shape;692;p14"/>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4"/>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4"/>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4"/>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4"/>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4"/>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4"/>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4"/>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4"/>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01" name="Google Shape;701;p14"/>
          <p:cNvGrpSpPr/>
          <p:nvPr/>
        </p:nvGrpSpPr>
        <p:grpSpPr>
          <a:xfrm rot="-2376072">
            <a:off x="31876" y="4483461"/>
            <a:ext cx="450201" cy="522654"/>
            <a:chOff x="4492778" y="2593051"/>
            <a:chExt cx="1650238" cy="1915819"/>
          </a:xfrm>
        </p:grpSpPr>
        <p:sp>
          <p:nvSpPr>
            <p:cNvPr id="702" name="Google Shape;702;p14"/>
            <p:cNvSpPr/>
            <p:nvPr/>
          </p:nvSpPr>
          <p:spPr>
            <a:xfrm>
              <a:off x="4492778" y="3452957"/>
              <a:ext cx="1134934" cy="1055913"/>
            </a:xfrm>
            <a:custGeom>
              <a:avLst/>
              <a:gdLst/>
              <a:ahLst/>
              <a:cxnLst/>
              <a:rect l="l" t="t" r="r" b="b"/>
              <a:pathLst>
                <a:path w="290" h="269" extrusionOk="0">
                  <a:moveTo>
                    <a:pt x="279" y="223"/>
                  </a:moveTo>
                  <a:cubicBezTo>
                    <a:pt x="288" y="205"/>
                    <a:pt x="290" y="174"/>
                    <a:pt x="289" y="142"/>
                  </a:cubicBezTo>
                  <a:cubicBezTo>
                    <a:pt x="85" y="0"/>
                    <a:pt x="85" y="0"/>
                    <a:pt x="85" y="0"/>
                  </a:cubicBezTo>
                  <a:cubicBezTo>
                    <a:pt x="52" y="8"/>
                    <a:pt x="25" y="19"/>
                    <a:pt x="18" y="32"/>
                  </a:cubicBezTo>
                  <a:cubicBezTo>
                    <a:pt x="0" y="70"/>
                    <a:pt x="252" y="269"/>
                    <a:pt x="279" y="22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4"/>
            <p:cNvSpPr/>
            <p:nvPr/>
          </p:nvSpPr>
          <p:spPr>
            <a:xfrm>
              <a:off x="4824724" y="2678408"/>
              <a:ext cx="1242420" cy="1330959"/>
            </a:xfrm>
            <a:custGeom>
              <a:avLst/>
              <a:gdLst/>
              <a:ahLst/>
              <a:cxnLst/>
              <a:rect l="l" t="t" r="r" b="b"/>
              <a:pathLst>
                <a:path w="317" h="340" extrusionOk="0">
                  <a:moveTo>
                    <a:pt x="189" y="230"/>
                  </a:moveTo>
                  <a:cubicBezTo>
                    <a:pt x="317" y="40"/>
                    <a:pt x="317" y="40"/>
                    <a:pt x="317" y="40"/>
                  </a:cubicBezTo>
                  <a:cubicBezTo>
                    <a:pt x="256" y="0"/>
                    <a:pt x="256" y="0"/>
                    <a:pt x="256" y="0"/>
                  </a:cubicBezTo>
                  <a:cubicBezTo>
                    <a:pt x="127" y="178"/>
                    <a:pt x="127" y="178"/>
                    <a:pt x="127" y="178"/>
                  </a:cubicBezTo>
                  <a:cubicBezTo>
                    <a:pt x="127" y="178"/>
                    <a:pt x="56" y="184"/>
                    <a:pt x="0" y="198"/>
                  </a:cubicBezTo>
                  <a:cubicBezTo>
                    <a:pt x="204" y="340"/>
                    <a:pt x="204" y="340"/>
                    <a:pt x="204" y="340"/>
                  </a:cubicBezTo>
                  <a:cubicBezTo>
                    <a:pt x="201" y="286"/>
                    <a:pt x="189" y="230"/>
                    <a:pt x="189" y="2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4"/>
            <p:cNvSpPr/>
            <p:nvPr/>
          </p:nvSpPr>
          <p:spPr>
            <a:xfrm>
              <a:off x="5763651" y="2593051"/>
              <a:ext cx="379365" cy="328787"/>
            </a:xfrm>
            <a:custGeom>
              <a:avLst/>
              <a:gdLst/>
              <a:ahLst/>
              <a:cxnLst/>
              <a:rect l="l" t="t" r="r" b="b"/>
              <a:pathLst>
                <a:path w="120" h="104" extrusionOk="0">
                  <a:moveTo>
                    <a:pt x="18" y="0"/>
                  </a:moveTo>
                  <a:lnTo>
                    <a:pt x="0" y="28"/>
                  </a:lnTo>
                  <a:lnTo>
                    <a:pt x="101" y="104"/>
                  </a:lnTo>
                  <a:lnTo>
                    <a:pt x="120" y="73"/>
                  </a:lnTo>
                  <a:lnTo>
                    <a:pt x="1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4"/>
            <p:cNvSpPr/>
            <p:nvPr/>
          </p:nvSpPr>
          <p:spPr>
            <a:xfrm>
              <a:off x="5362157" y="2779574"/>
              <a:ext cx="493174" cy="657575"/>
            </a:xfrm>
            <a:custGeom>
              <a:avLst/>
              <a:gdLst/>
              <a:ahLst/>
              <a:cxnLst/>
              <a:rect l="l" t="t" r="r" b="b"/>
              <a:pathLst>
                <a:path w="126" h="168" extrusionOk="0">
                  <a:moveTo>
                    <a:pt x="6" y="168"/>
                  </a:moveTo>
                  <a:cubicBezTo>
                    <a:pt x="5" y="168"/>
                    <a:pt x="4" y="168"/>
                    <a:pt x="3" y="167"/>
                  </a:cubicBezTo>
                  <a:cubicBezTo>
                    <a:pt x="1" y="165"/>
                    <a:pt x="0" y="162"/>
                    <a:pt x="2" y="159"/>
                  </a:cubicBezTo>
                  <a:cubicBezTo>
                    <a:pt x="115" y="3"/>
                    <a:pt x="115" y="3"/>
                    <a:pt x="115" y="3"/>
                  </a:cubicBezTo>
                  <a:cubicBezTo>
                    <a:pt x="117" y="1"/>
                    <a:pt x="120" y="0"/>
                    <a:pt x="123" y="2"/>
                  </a:cubicBezTo>
                  <a:cubicBezTo>
                    <a:pt x="125" y="4"/>
                    <a:pt x="126" y="7"/>
                    <a:pt x="124" y="10"/>
                  </a:cubicBezTo>
                  <a:cubicBezTo>
                    <a:pt x="11" y="166"/>
                    <a:pt x="11" y="166"/>
                    <a:pt x="11" y="166"/>
                  </a:cubicBezTo>
                  <a:cubicBezTo>
                    <a:pt x="10" y="167"/>
                    <a:pt x="8" y="168"/>
                    <a:pt x="6" y="16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4"/>
            <p:cNvSpPr/>
            <p:nvPr/>
          </p:nvSpPr>
          <p:spPr>
            <a:xfrm>
              <a:off x="4657170" y="3452957"/>
              <a:ext cx="632275" cy="154911"/>
            </a:xfrm>
            <a:custGeom>
              <a:avLst/>
              <a:gdLst/>
              <a:ahLst/>
              <a:cxnLst/>
              <a:rect l="l" t="t" r="r" b="b"/>
              <a:pathLst>
                <a:path w="162" h="39" extrusionOk="0">
                  <a:moveTo>
                    <a:pt x="6" y="39"/>
                  </a:moveTo>
                  <a:cubicBezTo>
                    <a:pt x="4" y="39"/>
                    <a:pt x="1" y="37"/>
                    <a:pt x="1" y="34"/>
                  </a:cubicBezTo>
                  <a:cubicBezTo>
                    <a:pt x="0" y="31"/>
                    <a:pt x="2" y="28"/>
                    <a:pt x="5" y="28"/>
                  </a:cubicBezTo>
                  <a:cubicBezTo>
                    <a:pt x="155" y="0"/>
                    <a:pt x="155" y="0"/>
                    <a:pt x="155" y="0"/>
                  </a:cubicBezTo>
                  <a:cubicBezTo>
                    <a:pt x="158" y="0"/>
                    <a:pt x="161" y="2"/>
                    <a:pt x="162" y="5"/>
                  </a:cubicBezTo>
                  <a:cubicBezTo>
                    <a:pt x="162" y="8"/>
                    <a:pt x="160" y="11"/>
                    <a:pt x="157" y="11"/>
                  </a:cubicBezTo>
                  <a:cubicBezTo>
                    <a:pt x="7" y="39"/>
                    <a:pt x="7" y="39"/>
                    <a:pt x="7" y="39"/>
                  </a:cubicBezTo>
                  <a:cubicBezTo>
                    <a:pt x="7" y="39"/>
                    <a:pt x="7" y="39"/>
                    <a:pt x="6" y="3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4"/>
            <p:cNvSpPr/>
            <p:nvPr/>
          </p:nvSpPr>
          <p:spPr>
            <a:xfrm>
              <a:off x="4837369" y="3652125"/>
              <a:ext cx="123295" cy="126457"/>
            </a:xfrm>
            <a:custGeom>
              <a:avLst/>
              <a:gdLst/>
              <a:ahLst/>
              <a:cxnLst/>
              <a:rect l="l" t="t" r="r" b="b"/>
              <a:pathLst>
                <a:path w="32" h="32" extrusionOk="0">
                  <a:moveTo>
                    <a:pt x="9" y="3"/>
                  </a:moveTo>
                  <a:cubicBezTo>
                    <a:pt x="2" y="7"/>
                    <a:pt x="0" y="15"/>
                    <a:pt x="3" y="22"/>
                  </a:cubicBezTo>
                  <a:cubicBezTo>
                    <a:pt x="7" y="29"/>
                    <a:pt x="15" y="32"/>
                    <a:pt x="22" y="28"/>
                  </a:cubicBezTo>
                  <a:cubicBezTo>
                    <a:pt x="29" y="25"/>
                    <a:pt x="32" y="16"/>
                    <a:pt x="29" y="9"/>
                  </a:cubicBezTo>
                  <a:cubicBezTo>
                    <a:pt x="25" y="2"/>
                    <a:pt x="16" y="0"/>
                    <a:pt x="9" y="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4"/>
            <p:cNvSpPr/>
            <p:nvPr/>
          </p:nvSpPr>
          <p:spPr>
            <a:xfrm>
              <a:off x="4995438" y="3857618"/>
              <a:ext cx="110649" cy="110651"/>
            </a:xfrm>
            <a:custGeom>
              <a:avLst/>
              <a:gdLst/>
              <a:ahLst/>
              <a:cxnLst/>
              <a:rect l="l" t="t" r="r" b="b"/>
              <a:pathLst>
                <a:path w="28" h="28" extrusionOk="0">
                  <a:moveTo>
                    <a:pt x="9" y="3"/>
                  </a:moveTo>
                  <a:cubicBezTo>
                    <a:pt x="3" y="6"/>
                    <a:pt x="0" y="14"/>
                    <a:pt x="3" y="20"/>
                  </a:cubicBezTo>
                  <a:cubicBezTo>
                    <a:pt x="6" y="26"/>
                    <a:pt x="14" y="28"/>
                    <a:pt x="20" y="25"/>
                  </a:cubicBezTo>
                  <a:cubicBezTo>
                    <a:pt x="26" y="22"/>
                    <a:pt x="28" y="15"/>
                    <a:pt x="25" y="9"/>
                  </a:cubicBezTo>
                  <a:cubicBezTo>
                    <a:pt x="22" y="3"/>
                    <a:pt x="15" y="0"/>
                    <a:pt x="9" y="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4"/>
            <p:cNvSpPr/>
            <p:nvPr/>
          </p:nvSpPr>
          <p:spPr>
            <a:xfrm>
              <a:off x="5302090" y="3924007"/>
              <a:ext cx="101164" cy="101165"/>
            </a:xfrm>
            <a:custGeom>
              <a:avLst/>
              <a:gdLst/>
              <a:ahLst/>
              <a:cxnLst/>
              <a:rect l="l" t="t" r="r" b="b"/>
              <a:pathLst>
                <a:path w="26" h="26" extrusionOk="0">
                  <a:moveTo>
                    <a:pt x="8" y="3"/>
                  </a:moveTo>
                  <a:cubicBezTo>
                    <a:pt x="2" y="5"/>
                    <a:pt x="0" y="12"/>
                    <a:pt x="3" y="18"/>
                  </a:cubicBezTo>
                  <a:cubicBezTo>
                    <a:pt x="5" y="24"/>
                    <a:pt x="12" y="26"/>
                    <a:pt x="18" y="23"/>
                  </a:cubicBezTo>
                  <a:cubicBezTo>
                    <a:pt x="24" y="20"/>
                    <a:pt x="26" y="13"/>
                    <a:pt x="23" y="8"/>
                  </a:cubicBezTo>
                  <a:cubicBezTo>
                    <a:pt x="20" y="2"/>
                    <a:pt x="13" y="0"/>
                    <a:pt x="8" y="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rchivo"/>
              <a:buNone/>
              <a:defRPr sz="3200" b="1">
                <a:solidFill>
                  <a:schemeClr val="dk1"/>
                </a:solidFill>
                <a:latin typeface="Archivo"/>
                <a:ea typeface="Archivo"/>
                <a:cs typeface="Archivo"/>
                <a:sym typeface="Archivo"/>
              </a:defRPr>
            </a:lvl1pPr>
            <a:lvl2pPr lvl="1" rtl="0">
              <a:spcBef>
                <a:spcPts val="0"/>
              </a:spcBef>
              <a:spcAft>
                <a:spcPts val="0"/>
              </a:spcAft>
              <a:buClr>
                <a:schemeClr val="dk1"/>
              </a:buClr>
              <a:buSzPts val="3200"/>
              <a:buFont typeface="Archivo"/>
              <a:buNone/>
              <a:defRPr sz="3200" b="1">
                <a:solidFill>
                  <a:schemeClr val="dk1"/>
                </a:solidFill>
                <a:latin typeface="Archivo"/>
                <a:ea typeface="Archivo"/>
                <a:cs typeface="Archivo"/>
                <a:sym typeface="Archivo"/>
              </a:defRPr>
            </a:lvl2pPr>
            <a:lvl3pPr lvl="2" rtl="0">
              <a:spcBef>
                <a:spcPts val="0"/>
              </a:spcBef>
              <a:spcAft>
                <a:spcPts val="0"/>
              </a:spcAft>
              <a:buClr>
                <a:schemeClr val="dk1"/>
              </a:buClr>
              <a:buSzPts val="3200"/>
              <a:buFont typeface="Archivo"/>
              <a:buNone/>
              <a:defRPr sz="3200" b="1">
                <a:solidFill>
                  <a:schemeClr val="dk1"/>
                </a:solidFill>
                <a:latin typeface="Archivo"/>
                <a:ea typeface="Archivo"/>
                <a:cs typeface="Archivo"/>
                <a:sym typeface="Archivo"/>
              </a:defRPr>
            </a:lvl3pPr>
            <a:lvl4pPr lvl="3" rtl="0">
              <a:spcBef>
                <a:spcPts val="0"/>
              </a:spcBef>
              <a:spcAft>
                <a:spcPts val="0"/>
              </a:spcAft>
              <a:buClr>
                <a:schemeClr val="dk1"/>
              </a:buClr>
              <a:buSzPts val="3200"/>
              <a:buFont typeface="Archivo"/>
              <a:buNone/>
              <a:defRPr sz="3200" b="1">
                <a:solidFill>
                  <a:schemeClr val="dk1"/>
                </a:solidFill>
                <a:latin typeface="Archivo"/>
                <a:ea typeface="Archivo"/>
                <a:cs typeface="Archivo"/>
                <a:sym typeface="Archivo"/>
              </a:defRPr>
            </a:lvl4pPr>
            <a:lvl5pPr lvl="4" rtl="0">
              <a:spcBef>
                <a:spcPts val="0"/>
              </a:spcBef>
              <a:spcAft>
                <a:spcPts val="0"/>
              </a:spcAft>
              <a:buClr>
                <a:schemeClr val="dk1"/>
              </a:buClr>
              <a:buSzPts val="3200"/>
              <a:buFont typeface="Archivo"/>
              <a:buNone/>
              <a:defRPr sz="3200" b="1">
                <a:solidFill>
                  <a:schemeClr val="dk1"/>
                </a:solidFill>
                <a:latin typeface="Archivo"/>
                <a:ea typeface="Archivo"/>
                <a:cs typeface="Archivo"/>
                <a:sym typeface="Archivo"/>
              </a:defRPr>
            </a:lvl5pPr>
            <a:lvl6pPr lvl="5" rtl="0">
              <a:spcBef>
                <a:spcPts val="0"/>
              </a:spcBef>
              <a:spcAft>
                <a:spcPts val="0"/>
              </a:spcAft>
              <a:buClr>
                <a:schemeClr val="dk1"/>
              </a:buClr>
              <a:buSzPts val="3200"/>
              <a:buFont typeface="Archivo"/>
              <a:buNone/>
              <a:defRPr sz="3200" b="1">
                <a:solidFill>
                  <a:schemeClr val="dk1"/>
                </a:solidFill>
                <a:latin typeface="Archivo"/>
                <a:ea typeface="Archivo"/>
                <a:cs typeface="Archivo"/>
                <a:sym typeface="Archivo"/>
              </a:defRPr>
            </a:lvl6pPr>
            <a:lvl7pPr lvl="6" rtl="0">
              <a:spcBef>
                <a:spcPts val="0"/>
              </a:spcBef>
              <a:spcAft>
                <a:spcPts val="0"/>
              </a:spcAft>
              <a:buClr>
                <a:schemeClr val="dk1"/>
              </a:buClr>
              <a:buSzPts val="3200"/>
              <a:buFont typeface="Archivo"/>
              <a:buNone/>
              <a:defRPr sz="3200" b="1">
                <a:solidFill>
                  <a:schemeClr val="dk1"/>
                </a:solidFill>
                <a:latin typeface="Archivo"/>
                <a:ea typeface="Archivo"/>
                <a:cs typeface="Archivo"/>
                <a:sym typeface="Archivo"/>
              </a:defRPr>
            </a:lvl7pPr>
            <a:lvl8pPr lvl="7" rtl="0">
              <a:spcBef>
                <a:spcPts val="0"/>
              </a:spcBef>
              <a:spcAft>
                <a:spcPts val="0"/>
              </a:spcAft>
              <a:buClr>
                <a:schemeClr val="dk1"/>
              </a:buClr>
              <a:buSzPts val="3200"/>
              <a:buFont typeface="Archivo"/>
              <a:buNone/>
              <a:defRPr sz="3200" b="1">
                <a:solidFill>
                  <a:schemeClr val="dk1"/>
                </a:solidFill>
                <a:latin typeface="Archivo"/>
                <a:ea typeface="Archivo"/>
                <a:cs typeface="Archivo"/>
                <a:sym typeface="Archivo"/>
              </a:defRPr>
            </a:lvl8pPr>
            <a:lvl9pPr lvl="8" rtl="0">
              <a:spcBef>
                <a:spcPts val="0"/>
              </a:spcBef>
              <a:spcAft>
                <a:spcPts val="0"/>
              </a:spcAft>
              <a:buClr>
                <a:schemeClr val="dk1"/>
              </a:buClr>
              <a:buSzPts val="3200"/>
              <a:buFont typeface="Archivo"/>
              <a:buNone/>
              <a:defRPr sz="3200" b="1">
                <a:solidFill>
                  <a:schemeClr val="dk1"/>
                </a:solidFill>
                <a:latin typeface="Archivo"/>
                <a:ea typeface="Archivo"/>
                <a:cs typeface="Archivo"/>
                <a:sym typeface="Archiv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1pPr>
            <a:lvl2pPr marL="914400" lvl="1"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2pPr>
            <a:lvl3pPr marL="1371600" lvl="2"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3pPr>
            <a:lvl4pPr marL="1828800" lvl="3"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4pPr>
            <a:lvl5pPr marL="2286000" lvl="4"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5pPr>
            <a:lvl6pPr marL="2743200" lvl="5"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6pPr>
            <a:lvl7pPr marL="3200400" lvl="6"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7pPr>
            <a:lvl8pPr marL="3657600" lvl="7"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8pPr>
            <a:lvl9pPr marL="4114800" lvl="8" indent="-317500">
              <a:lnSpc>
                <a:spcPct val="100000"/>
              </a:lnSpc>
              <a:spcBef>
                <a:spcPts val="0"/>
              </a:spcBef>
              <a:spcAft>
                <a:spcPts val="0"/>
              </a:spcAft>
              <a:buClr>
                <a:schemeClr val="dk1"/>
              </a:buClr>
              <a:buSzPts val="1400"/>
              <a:buFont typeface="Hind"/>
              <a:buChar char="■"/>
              <a:defRPr>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7" r:id="rId6"/>
    <p:sldLayoutId id="2147483658" r:id="rId7"/>
    <p:sldLayoutId id="2147483659" r:id="rId8"/>
    <p:sldLayoutId id="2147483660" r:id="rId9"/>
    <p:sldLayoutId id="2147483661" r:id="rId10"/>
    <p:sldLayoutId id="2147483662" r:id="rId11"/>
    <p:sldLayoutId id="2147483663" r:id="rId12"/>
    <p:sldLayoutId id="214748366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grpSp>
        <p:nvGrpSpPr>
          <p:cNvPr id="2" name="Group 1">
            <a:extLst>
              <a:ext uri="{FF2B5EF4-FFF2-40B4-BE49-F238E27FC236}">
                <a16:creationId xmlns:a16="http://schemas.microsoft.com/office/drawing/2014/main" id="{1C7BF449-5348-BDEF-7ACB-F8B267E86FC7}"/>
              </a:ext>
            </a:extLst>
          </p:cNvPr>
          <p:cNvGrpSpPr/>
          <p:nvPr/>
        </p:nvGrpSpPr>
        <p:grpSpPr>
          <a:xfrm>
            <a:off x="5337501" y="1325209"/>
            <a:ext cx="3338163" cy="3574262"/>
            <a:chOff x="5337501" y="1325209"/>
            <a:chExt cx="3338163" cy="3574262"/>
          </a:xfrm>
        </p:grpSpPr>
        <p:grpSp>
          <p:nvGrpSpPr>
            <p:cNvPr id="1159" name="Google Shape;1159;p25"/>
            <p:cNvGrpSpPr/>
            <p:nvPr/>
          </p:nvGrpSpPr>
          <p:grpSpPr>
            <a:xfrm>
              <a:off x="7639320" y="2493010"/>
              <a:ext cx="960831" cy="1511616"/>
              <a:chOff x="5808748" y="859778"/>
              <a:chExt cx="769342" cy="1210358"/>
            </a:xfrm>
          </p:grpSpPr>
          <p:sp>
            <p:nvSpPr>
              <p:cNvPr id="1160" name="Google Shape;1160;p25"/>
              <p:cNvSpPr/>
              <p:nvPr/>
            </p:nvSpPr>
            <p:spPr>
              <a:xfrm>
                <a:off x="5808748" y="859778"/>
                <a:ext cx="769342" cy="715029"/>
              </a:xfrm>
              <a:custGeom>
                <a:avLst/>
                <a:gdLst/>
                <a:ahLst/>
                <a:cxnLst/>
                <a:rect l="l" t="t" r="r" b="b"/>
                <a:pathLst>
                  <a:path w="593" h="551" extrusionOk="0">
                    <a:moveTo>
                      <a:pt x="546" y="179"/>
                    </a:moveTo>
                    <a:cubicBezTo>
                      <a:pt x="545" y="80"/>
                      <a:pt x="464" y="0"/>
                      <a:pt x="365" y="0"/>
                    </a:cubicBezTo>
                    <a:cubicBezTo>
                      <a:pt x="305" y="0"/>
                      <a:pt x="252" y="29"/>
                      <a:pt x="219" y="74"/>
                    </a:cubicBezTo>
                    <a:cubicBezTo>
                      <a:pt x="213" y="73"/>
                      <a:pt x="206" y="73"/>
                      <a:pt x="200" y="73"/>
                    </a:cubicBezTo>
                    <a:cubicBezTo>
                      <a:pt x="90" y="73"/>
                      <a:pt x="0" y="162"/>
                      <a:pt x="0" y="273"/>
                    </a:cubicBezTo>
                    <a:cubicBezTo>
                      <a:pt x="0" y="379"/>
                      <a:pt x="83" y="465"/>
                      <a:pt x="187" y="472"/>
                    </a:cubicBezTo>
                    <a:cubicBezTo>
                      <a:pt x="230" y="520"/>
                      <a:pt x="292" y="551"/>
                      <a:pt x="361" y="551"/>
                    </a:cubicBezTo>
                    <a:cubicBezTo>
                      <a:pt x="489" y="551"/>
                      <a:pt x="593" y="447"/>
                      <a:pt x="593" y="319"/>
                    </a:cubicBezTo>
                    <a:cubicBezTo>
                      <a:pt x="593" y="266"/>
                      <a:pt x="576" y="218"/>
                      <a:pt x="546" y="17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25"/>
              <p:cNvSpPr/>
              <p:nvPr/>
            </p:nvSpPr>
            <p:spPr>
              <a:xfrm>
                <a:off x="5808748" y="872749"/>
                <a:ext cx="769342" cy="702057"/>
              </a:xfrm>
              <a:custGeom>
                <a:avLst/>
                <a:gdLst/>
                <a:ahLst/>
                <a:cxnLst/>
                <a:rect l="l" t="t" r="r" b="b"/>
                <a:pathLst>
                  <a:path w="593" h="541" extrusionOk="0">
                    <a:moveTo>
                      <a:pt x="546" y="169"/>
                    </a:moveTo>
                    <a:cubicBezTo>
                      <a:pt x="545" y="91"/>
                      <a:pt x="494" y="25"/>
                      <a:pt x="424" y="0"/>
                    </a:cubicBezTo>
                    <a:cubicBezTo>
                      <a:pt x="463" y="29"/>
                      <a:pt x="487" y="75"/>
                      <a:pt x="488" y="126"/>
                    </a:cubicBezTo>
                    <a:cubicBezTo>
                      <a:pt x="515" y="161"/>
                      <a:pt x="530" y="204"/>
                      <a:pt x="530" y="251"/>
                    </a:cubicBezTo>
                    <a:cubicBezTo>
                      <a:pt x="530" y="365"/>
                      <a:pt x="438" y="457"/>
                      <a:pt x="324" y="457"/>
                    </a:cubicBezTo>
                    <a:cubicBezTo>
                      <a:pt x="262" y="457"/>
                      <a:pt x="207" y="430"/>
                      <a:pt x="169" y="387"/>
                    </a:cubicBezTo>
                    <a:cubicBezTo>
                      <a:pt x="82" y="382"/>
                      <a:pt x="12" y="314"/>
                      <a:pt x="4" y="227"/>
                    </a:cubicBezTo>
                    <a:cubicBezTo>
                      <a:pt x="1" y="239"/>
                      <a:pt x="0" y="251"/>
                      <a:pt x="0" y="263"/>
                    </a:cubicBezTo>
                    <a:cubicBezTo>
                      <a:pt x="0" y="369"/>
                      <a:pt x="83" y="455"/>
                      <a:pt x="187" y="462"/>
                    </a:cubicBezTo>
                    <a:cubicBezTo>
                      <a:pt x="230" y="510"/>
                      <a:pt x="292" y="541"/>
                      <a:pt x="361" y="541"/>
                    </a:cubicBezTo>
                    <a:cubicBezTo>
                      <a:pt x="489" y="541"/>
                      <a:pt x="593" y="437"/>
                      <a:pt x="593" y="309"/>
                    </a:cubicBezTo>
                    <a:cubicBezTo>
                      <a:pt x="593" y="256"/>
                      <a:pt x="576" y="208"/>
                      <a:pt x="546" y="16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162" name="Google Shape;1162;p25"/>
              <p:cNvGrpSpPr/>
              <p:nvPr/>
            </p:nvGrpSpPr>
            <p:grpSpPr>
              <a:xfrm>
                <a:off x="6074653" y="1076231"/>
                <a:ext cx="282930" cy="993904"/>
                <a:chOff x="6074653" y="1076231"/>
                <a:chExt cx="282930" cy="993904"/>
              </a:xfrm>
            </p:grpSpPr>
            <p:sp>
              <p:nvSpPr>
                <p:cNvPr id="1163" name="Google Shape;1163;p25"/>
                <p:cNvSpPr/>
                <p:nvPr/>
              </p:nvSpPr>
              <p:spPr>
                <a:xfrm>
                  <a:off x="6193013" y="1076231"/>
                  <a:ext cx="34860" cy="993904"/>
                </a:xfrm>
                <a:custGeom>
                  <a:avLst/>
                  <a:gdLst/>
                  <a:ahLst/>
                  <a:cxnLst/>
                  <a:rect l="l" t="t" r="r" b="b"/>
                  <a:pathLst>
                    <a:path w="27" h="766" extrusionOk="0">
                      <a:moveTo>
                        <a:pt x="13" y="766"/>
                      </a:moveTo>
                      <a:cubicBezTo>
                        <a:pt x="13" y="766"/>
                        <a:pt x="13" y="766"/>
                        <a:pt x="13" y="766"/>
                      </a:cubicBezTo>
                      <a:cubicBezTo>
                        <a:pt x="6" y="766"/>
                        <a:pt x="0" y="760"/>
                        <a:pt x="0" y="753"/>
                      </a:cubicBezTo>
                      <a:cubicBezTo>
                        <a:pt x="0" y="13"/>
                        <a:pt x="0" y="13"/>
                        <a:pt x="0" y="13"/>
                      </a:cubicBezTo>
                      <a:cubicBezTo>
                        <a:pt x="0" y="6"/>
                        <a:pt x="6" y="0"/>
                        <a:pt x="13" y="0"/>
                      </a:cubicBezTo>
                      <a:cubicBezTo>
                        <a:pt x="13" y="0"/>
                        <a:pt x="13" y="0"/>
                        <a:pt x="13" y="0"/>
                      </a:cubicBezTo>
                      <a:cubicBezTo>
                        <a:pt x="21" y="0"/>
                        <a:pt x="27" y="6"/>
                        <a:pt x="27" y="13"/>
                      </a:cubicBezTo>
                      <a:cubicBezTo>
                        <a:pt x="27" y="753"/>
                        <a:pt x="27" y="753"/>
                        <a:pt x="27" y="753"/>
                      </a:cubicBezTo>
                      <a:cubicBezTo>
                        <a:pt x="27" y="760"/>
                        <a:pt x="21" y="766"/>
                        <a:pt x="13" y="76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25"/>
                <p:cNvSpPr/>
                <p:nvPr/>
              </p:nvSpPr>
              <p:spPr>
                <a:xfrm>
                  <a:off x="6074653" y="1257826"/>
                  <a:ext cx="150788" cy="193755"/>
                </a:xfrm>
                <a:custGeom>
                  <a:avLst/>
                  <a:gdLst/>
                  <a:ahLst/>
                  <a:cxnLst/>
                  <a:rect l="l" t="t" r="r" b="b"/>
                  <a:pathLst>
                    <a:path w="116" h="149" extrusionOk="0">
                      <a:moveTo>
                        <a:pt x="112" y="147"/>
                      </a:moveTo>
                      <a:cubicBezTo>
                        <a:pt x="112" y="147"/>
                        <a:pt x="112" y="147"/>
                        <a:pt x="112" y="147"/>
                      </a:cubicBezTo>
                      <a:cubicBezTo>
                        <a:pt x="109" y="149"/>
                        <a:pt x="104" y="149"/>
                        <a:pt x="102" y="145"/>
                      </a:cubicBezTo>
                      <a:cubicBezTo>
                        <a:pt x="2" y="13"/>
                        <a:pt x="2" y="13"/>
                        <a:pt x="2" y="13"/>
                      </a:cubicBezTo>
                      <a:cubicBezTo>
                        <a:pt x="0" y="9"/>
                        <a:pt x="1" y="5"/>
                        <a:pt x="4" y="2"/>
                      </a:cubicBezTo>
                      <a:cubicBezTo>
                        <a:pt x="4" y="2"/>
                        <a:pt x="4" y="2"/>
                        <a:pt x="4" y="2"/>
                      </a:cubicBezTo>
                      <a:cubicBezTo>
                        <a:pt x="7" y="0"/>
                        <a:pt x="12" y="0"/>
                        <a:pt x="14" y="4"/>
                      </a:cubicBezTo>
                      <a:cubicBezTo>
                        <a:pt x="113" y="136"/>
                        <a:pt x="113" y="136"/>
                        <a:pt x="113" y="136"/>
                      </a:cubicBezTo>
                      <a:cubicBezTo>
                        <a:pt x="116" y="140"/>
                        <a:pt x="115" y="144"/>
                        <a:pt x="112"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25"/>
                <p:cNvSpPr/>
                <p:nvPr/>
              </p:nvSpPr>
              <p:spPr>
                <a:xfrm>
                  <a:off x="6206795" y="1410235"/>
                  <a:ext cx="150788" cy="194565"/>
                </a:xfrm>
                <a:custGeom>
                  <a:avLst/>
                  <a:gdLst/>
                  <a:ahLst/>
                  <a:cxnLst/>
                  <a:rect l="l" t="t" r="r" b="b"/>
                  <a:pathLst>
                    <a:path w="116" h="150" extrusionOk="0">
                      <a:moveTo>
                        <a:pt x="4" y="147"/>
                      </a:moveTo>
                      <a:cubicBezTo>
                        <a:pt x="4" y="147"/>
                        <a:pt x="4" y="147"/>
                        <a:pt x="4" y="147"/>
                      </a:cubicBezTo>
                      <a:cubicBezTo>
                        <a:pt x="8" y="150"/>
                        <a:pt x="12" y="149"/>
                        <a:pt x="15" y="146"/>
                      </a:cubicBezTo>
                      <a:cubicBezTo>
                        <a:pt x="114" y="13"/>
                        <a:pt x="114" y="13"/>
                        <a:pt x="114" y="13"/>
                      </a:cubicBezTo>
                      <a:cubicBezTo>
                        <a:pt x="116" y="10"/>
                        <a:pt x="116" y="5"/>
                        <a:pt x="112" y="2"/>
                      </a:cubicBezTo>
                      <a:cubicBezTo>
                        <a:pt x="112" y="2"/>
                        <a:pt x="112" y="2"/>
                        <a:pt x="112" y="2"/>
                      </a:cubicBezTo>
                      <a:cubicBezTo>
                        <a:pt x="109" y="0"/>
                        <a:pt x="104" y="1"/>
                        <a:pt x="102" y="4"/>
                      </a:cubicBezTo>
                      <a:cubicBezTo>
                        <a:pt x="3" y="137"/>
                        <a:pt x="3" y="137"/>
                        <a:pt x="3" y="137"/>
                      </a:cubicBezTo>
                      <a:cubicBezTo>
                        <a:pt x="0" y="140"/>
                        <a:pt x="1" y="145"/>
                        <a:pt x="4" y="1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166" name="Google Shape;1166;p25"/>
            <p:cNvGrpSpPr/>
            <p:nvPr/>
          </p:nvGrpSpPr>
          <p:grpSpPr>
            <a:xfrm>
              <a:off x="7686679" y="3567826"/>
              <a:ext cx="374009" cy="353658"/>
              <a:chOff x="3533104" y="3918551"/>
              <a:chExt cx="374009" cy="353658"/>
            </a:xfrm>
          </p:grpSpPr>
          <p:sp>
            <p:nvSpPr>
              <p:cNvPr id="1167" name="Google Shape;1167;p25"/>
              <p:cNvSpPr/>
              <p:nvPr/>
            </p:nvSpPr>
            <p:spPr>
              <a:xfrm>
                <a:off x="3745928" y="4147020"/>
                <a:ext cx="10955" cy="125189"/>
              </a:xfrm>
              <a:custGeom>
                <a:avLst/>
                <a:gdLst/>
                <a:ahLst/>
                <a:cxnLst/>
                <a:rect l="l" t="t" r="r" b="b"/>
                <a:pathLst>
                  <a:path w="4" h="50" extrusionOk="0">
                    <a:moveTo>
                      <a:pt x="2" y="50"/>
                    </a:moveTo>
                    <a:cubicBezTo>
                      <a:pt x="2" y="50"/>
                      <a:pt x="2" y="50"/>
                      <a:pt x="2" y="50"/>
                    </a:cubicBezTo>
                    <a:cubicBezTo>
                      <a:pt x="1" y="50"/>
                      <a:pt x="0" y="49"/>
                      <a:pt x="0" y="48"/>
                    </a:cubicBezTo>
                    <a:cubicBezTo>
                      <a:pt x="0" y="2"/>
                      <a:pt x="0" y="2"/>
                      <a:pt x="0" y="2"/>
                    </a:cubicBezTo>
                    <a:cubicBezTo>
                      <a:pt x="0" y="1"/>
                      <a:pt x="1" y="0"/>
                      <a:pt x="2" y="0"/>
                    </a:cubicBezTo>
                    <a:cubicBezTo>
                      <a:pt x="2" y="0"/>
                      <a:pt x="2" y="0"/>
                      <a:pt x="2" y="0"/>
                    </a:cubicBezTo>
                    <a:cubicBezTo>
                      <a:pt x="3" y="0"/>
                      <a:pt x="4" y="1"/>
                      <a:pt x="4" y="2"/>
                    </a:cubicBezTo>
                    <a:cubicBezTo>
                      <a:pt x="4" y="48"/>
                      <a:pt x="4" y="48"/>
                      <a:pt x="4" y="48"/>
                    </a:cubicBezTo>
                    <a:cubicBezTo>
                      <a:pt x="4" y="49"/>
                      <a:pt x="3" y="50"/>
                      <a:pt x="2" y="5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25"/>
              <p:cNvSpPr/>
              <p:nvPr/>
            </p:nvSpPr>
            <p:spPr>
              <a:xfrm>
                <a:off x="3745928" y="4161103"/>
                <a:ext cx="45382" cy="61030"/>
              </a:xfrm>
              <a:custGeom>
                <a:avLst/>
                <a:gdLst/>
                <a:ahLst/>
                <a:cxnLst/>
                <a:rect l="l" t="t" r="r" b="b"/>
                <a:pathLst>
                  <a:path w="18" h="24" extrusionOk="0">
                    <a:moveTo>
                      <a:pt x="1" y="24"/>
                    </a:moveTo>
                    <a:cubicBezTo>
                      <a:pt x="1" y="24"/>
                      <a:pt x="1" y="24"/>
                      <a:pt x="1" y="24"/>
                    </a:cubicBezTo>
                    <a:cubicBezTo>
                      <a:pt x="0" y="23"/>
                      <a:pt x="0" y="23"/>
                      <a:pt x="0" y="22"/>
                    </a:cubicBezTo>
                    <a:cubicBezTo>
                      <a:pt x="16" y="0"/>
                      <a:pt x="16" y="0"/>
                      <a:pt x="16" y="0"/>
                    </a:cubicBezTo>
                    <a:cubicBezTo>
                      <a:pt x="16" y="0"/>
                      <a:pt x="17" y="0"/>
                      <a:pt x="17" y="0"/>
                    </a:cubicBezTo>
                    <a:cubicBezTo>
                      <a:pt x="17" y="0"/>
                      <a:pt x="17" y="0"/>
                      <a:pt x="17" y="0"/>
                    </a:cubicBezTo>
                    <a:cubicBezTo>
                      <a:pt x="18" y="0"/>
                      <a:pt x="18" y="1"/>
                      <a:pt x="18" y="2"/>
                    </a:cubicBezTo>
                    <a:cubicBezTo>
                      <a:pt x="2" y="24"/>
                      <a:pt x="2" y="24"/>
                      <a:pt x="2" y="24"/>
                    </a:cubicBezTo>
                    <a:cubicBezTo>
                      <a:pt x="2" y="24"/>
                      <a:pt x="1" y="24"/>
                      <a:pt x="1" y="24"/>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25"/>
              <p:cNvSpPr/>
              <p:nvPr/>
            </p:nvSpPr>
            <p:spPr>
              <a:xfrm>
                <a:off x="3724020" y="4172058"/>
                <a:ext cx="32863" cy="67290"/>
              </a:xfrm>
              <a:custGeom>
                <a:avLst/>
                <a:gdLst/>
                <a:ahLst/>
                <a:cxnLst/>
                <a:rect l="l" t="t" r="r" b="b"/>
                <a:pathLst>
                  <a:path w="13" h="27" extrusionOk="0">
                    <a:moveTo>
                      <a:pt x="12" y="27"/>
                    </a:moveTo>
                    <a:cubicBezTo>
                      <a:pt x="12" y="27"/>
                      <a:pt x="12" y="27"/>
                      <a:pt x="12" y="27"/>
                    </a:cubicBezTo>
                    <a:cubicBezTo>
                      <a:pt x="11" y="27"/>
                      <a:pt x="10" y="27"/>
                      <a:pt x="10" y="26"/>
                    </a:cubicBezTo>
                    <a:cubicBezTo>
                      <a:pt x="0" y="1"/>
                      <a:pt x="0" y="1"/>
                      <a:pt x="0" y="1"/>
                    </a:cubicBezTo>
                    <a:cubicBezTo>
                      <a:pt x="0" y="1"/>
                      <a:pt x="0" y="0"/>
                      <a:pt x="1" y="0"/>
                    </a:cubicBezTo>
                    <a:cubicBezTo>
                      <a:pt x="1" y="0"/>
                      <a:pt x="1" y="0"/>
                      <a:pt x="1" y="0"/>
                    </a:cubicBezTo>
                    <a:cubicBezTo>
                      <a:pt x="1" y="0"/>
                      <a:pt x="2" y="0"/>
                      <a:pt x="2" y="1"/>
                    </a:cubicBezTo>
                    <a:cubicBezTo>
                      <a:pt x="12" y="25"/>
                      <a:pt x="12" y="25"/>
                      <a:pt x="12" y="25"/>
                    </a:cubicBezTo>
                    <a:cubicBezTo>
                      <a:pt x="13" y="26"/>
                      <a:pt x="12" y="27"/>
                      <a:pt x="12" y="2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25"/>
              <p:cNvSpPr/>
              <p:nvPr/>
            </p:nvSpPr>
            <p:spPr>
              <a:xfrm>
                <a:off x="3561272" y="3934199"/>
                <a:ext cx="345841" cy="247248"/>
              </a:xfrm>
              <a:custGeom>
                <a:avLst/>
                <a:gdLst/>
                <a:ahLst/>
                <a:cxnLst/>
                <a:rect l="l" t="t" r="r" b="b"/>
                <a:pathLst>
                  <a:path w="138" h="99" extrusionOk="0">
                    <a:moveTo>
                      <a:pt x="138" y="69"/>
                    </a:moveTo>
                    <a:cubicBezTo>
                      <a:pt x="138" y="96"/>
                      <a:pt x="99" y="99"/>
                      <a:pt x="69" y="99"/>
                    </a:cubicBezTo>
                    <a:cubicBezTo>
                      <a:pt x="37" y="99"/>
                      <a:pt x="0" y="95"/>
                      <a:pt x="13" y="50"/>
                    </a:cubicBezTo>
                    <a:cubicBezTo>
                      <a:pt x="21" y="23"/>
                      <a:pt x="38" y="0"/>
                      <a:pt x="69" y="0"/>
                    </a:cubicBezTo>
                    <a:cubicBezTo>
                      <a:pt x="99" y="0"/>
                      <a:pt x="138" y="42"/>
                      <a:pt x="138" y="69"/>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25"/>
              <p:cNvSpPr/>
              <p:nvPr/>
            </p:nvSpPr>
            <p:spPr>
              <a:xfrm>
                <a:off x="3533104" y="3918551"/>
                <a:ext cx="345841" cy="248813"/>
              </a:xfrm>
              <a:custGeom>
                <a:avLst/>
                <a:gdLst/>
                <a:ahLst/>
                <a:cxnLst/>
                <a:rect l="l" t="t" r="r" b="b"/>
                <a:pathLst>
                  <a:path w="138" h="99" extrusionOk="0">
                    <a:moveTo>
                      <a:pt x="138" y="69"/>
                    </a:moveTo>
                    <a:cubicBezTo>
                      <a:pt x="138" y="96"/>
                      <a:pt x="99" y="99"/>
                      <a:pt x="68" y="99"/>
                    </a:cubicBezTo>
                    <a:cubicBezTo>
                      <a:pt x="36" y="99"/>
                      <a:pt x="0" y="95"/>
                      <a:pt x="13" y="49"/>
                    </a:cubicBezTo>
                    <a:cubicBezTo>
                      <a:pt x="20" y="23"/>
                      <a:pt x="38" y="0"/>
                      <a:pt x="68" y="0"/>
                    </a:cubicBezTo>
                    <a:cubicBezTo>
                      <a:pt x="99" y="0"/>
                      <a:pt x="138" y="41"/>
                      <a:pt x="138" y="6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72" name="Google Shape;1172;p25"/>
            <p:cNvGrpSpPr/>
            <p:nvPr/>
          </p:nvGrpSpPr>
          <p:grpSpPr>
            <a:xfrm>
              <a:off x="8016706" y="4139724"/>
              <a:ext cx="658958" cy="759747"/>
              <a:chOff x="5456568" y="237526"/>
              <a:chExt cx="1363455" cy="1572000"/>
            </a:xfrm>
          </p:grpSpPr>
          <p:sp>
            <p:nvSpPr>
              <p:cNvPr id="1173" name="Google Shape;1173;p25"/>
              <p:cNvSpPr/>
              <p:nvPr/>
            </p:nvSpPr>
            <p:spPr>
              <a:xfrm>
                <a:off x="5557481" y="993252"/>
                <a:ext cx="1139202" cy="816273"/>
              </a:xfrm>
              <a:custGeom>
                <a:avLst/>
                <a:gdLst/>
                <a:ahLst/>
                <a:cxnLst/>
                <a:rect l="l" t="t" r="r" b="b"/>
                <a:pathLst>
                  <a:path w="410" h="294" extrusionOk="0">
                    <a:moveTo>
                      <a:pt x="69" y="0"/>
                    </a:moveTo>
                    <a:cubicBezTo>
                      <a:pt x="0" y="24"/>
                      <a:pt x="0" y="24"/>
                      <a:pt x="0" y="24"/>
                    </a:cubicBezTo>
                    <a:cubicBezTo>
                      <a:pt x="0" y="24"/>
                      <a:pt x="60" y="160"/>
                      <a:pt x="85" y="220"/>
                    </a:cubicBezTo>
                    <a:cubicBezTo>
                      <a:pt x="110" y="280"/>
                      <a:pt x="117" y="287"/>
                      <a:pt x="117" y="287"/>
                    </a:cubicBezTo>
                    <a:cubicBezTo>
                      <a:pt x="117" y="287"/>
                      <a:pt x="121" y="294"/>
                      <a:pt x="277" y="233"/>
                    </a:cubicBezTo>
                    <a:cubicBezTo>
                      <a:pt x="335" y="211"/>
                      <a:pt x="391" y="192"/>
                      <a:pt x="406" y="184"/>
                    </a:cubicBezTo>
                    <a:cubicBezTo>
                      <a:pt x="408" y="182"/>
                      <a:pt x="410" y="179"/>
                      <a:pt x="408" y="176"/>
                    </a:cubicBezTo>
                    <a:cubicBezTo>
                      <a:pt x="351" y="73"/>
                      <a:pt x="351" y="73"/>
                      <a:pt x="351" y="73"/>
                    </a:cubicBezTo>
                    <a:lnTo>
                      <a:pt x="69"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25"/>
              <p:cNvSpPr/>
              <p:nvPr/>
            </p:nvSpPr>
            <p:spPr>
              <a:xfrm>
                <a:off x="5456568" y="941674"/>
                <a:ext cx="390199" cy="816273"/>
              </a:xfrm>
              <a:custGeom>
                <a:avLst/>
                <a:gdLst/>
                <a:ahLst/>
                <a:cxnLst/>
                <a:rect l="l" t="t" r="r" b="b"/>
                <a:pathLst>
                  <a:path w="141" h="293" extrusionOk="0">
                    <a:moveTo>
                      <a:pt x="16" y="0"/>
                    </a:moveTo>
                    <a:cubicBezTo>
                      <a:pt x="16" y="0"/>
                      <a:pt x="0" y="8"/>
                      <a:pt x="7" y="30"/>
                    </a:cubicBezTo>
                    <a:cubicBezTo>
                      <a:pt x="13" y="53"/>
                      <a:pt x="131" y="293"/>
                      <a:pt x="131" y="293"/>
                    </a:cubicBezTo>
                    <a:cubicBezTo>
                      <a:pt x="141" y="268"/>
                      <a:pt x="141" y="268"/>
                      <a:pt x="141" y="268"/>
                    </a:cubicBezTo>
                    <a:cubicBezTo>
                      <a:pt x="80" y="75"/>
                      <a:pt x="80" y="75"/>
                      <a:pt x="80" y="75"/>
                    </a:cubicBezTo>
                    <a:lnTo>
                      <a:pt x="16"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25"/>
              <p:cNvSpPr/>
              <p:nvPr/>
            </p:nvSpPr>
            <p:spPr>
              <a:xfrm>
                <a:off x="5846768" y="1367751"/>
                <a:ext cx="831978" cy="421592"/>
              </a:xfrm>
              <a:custGeom>
                <a:avLst/>
                <a:gdLst/>
                <a:ahLst/>
                <a:cxnLst/>
                <a:rect l="l" t="t" r="r" b="b"/>
                <a:pathLst>
                  <a:path w="299" h="152" extrusionOk="0">
                    <a:moveTo>
                      <a:pt x="275" y="0"/>
                    </a:moveTo>
                    <a:cubicBezTo>
                      <a:pt x="275" y="0"/>
                      <a:pt x="274" y="7"/>
                      <a:pt x="281" y="24"/>
                    </a:cubicBezTo>
                    <a:cubicBezTo>
                      <a:pt x="288" y="38"/>
                      <a:pt x="299" y="43"/>
                      <a:pt x="299" y="43"/>
                    </a:cubicBezTo>
                    <a:cubicBezTo>
                      <a:pt x="13" y="152"/>
                      <a:pt x="13" y="152"/>
                      <a:pt x="13" y="152"/>
                    </a:cubicBezTo>
                    <a:cubicBezTo>
                      <a:pt x="0" y="115"/>
                      <a:pt x="0" y="115"/>
                      <a:pt x="0" y="115"/>
                    </a:cubicBezTo>
                    <a:cubicBezTo>
                      <a:pt x="218" y="0"/>
                      <a:pt x="218" y="0"/>
                      <a:pt x="218" y="0"/>
                    </a:cubicBezTo>
                    <a:lnTo>
                      <a:pt x="275"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25"/>
              <p:cNvSpPr/>
              <p:nvPr/>
            </p:nvSpPr>
            <p:spPr>
              <a:xfrm>
                <a:off x="5499176" y="867672"/>
                <a:ext cx="1154901" cy="820759"/>
              </a:xfrm>
              <a:custGeom>
                <a:avLst/>
                <a:gdLst/>
                <a:ahLst/>
                <a:cxnLst/>
                <a:rect l="l" t="t" r="r" b="b"/>
                <a:pathLst>
                  <a:path w="415" h="295" extrusionOk="0">
                    <a:moveTo>
                      <a:pt x="69" y="0"/>
                    </a:moveTo>
                    <a:cubicBezTo>
                      <a:pt x="0" y="27"/>
                      <a:pt x="0" y="27"/>
                      <a:pt x="0" y="27"/>
                    </a:cubicBezTo>
                    <a:cubicBezTo>
                      <a:pt x="0" y="27"/>
                      <a:pt x="65" y="160"/>
                      <a:pt x="92" y="220"/>
                    </a:cubicBezTo>
                    <a:cubicBezTo>
                      <a:pt x="118" y="279"/>
                      <a:pt x="125" y="295"/>
                      <a:pt x="125" y="295"/>
                    </a:cubicBezTo>
                    <a:cubicBezTo>
                      <a:pt x="125" y="295"/>
                      <a:pt x="220" y="252"/>
                      <a:pt x="290" y="223"/>
                    </a:cubicBezTo>
                    <a:cubicBezTo>
                      <a:pt x="348" y="200"/>
                      <a:pt x="397" y="182"/>
                      <a:pt x="411" y="174"/>
                    </a:cubicBezTo>
                    <a:cubicBezTo>
                      <a:pt x="414" y="172"/>
                      <a:pt x="415" y="169"/>
                      <a:pt x="413" y="166"/>
                    </a:cubicBezTo>
                    <a:cubicBezTo>
                      <a:pt x="368" y="67"/>
                      <a:pt x="368" y="67"/>
                      <a:pt x="368" y="67"/>
                    </a:cubicBezTo>
                    <a:lnTo>
                      <a:pt x="69" y="0"/>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25"/>
              <p:cNvSpPr/>
              <p:nvPr/>
            </p:nvSpPr>
            <p:spPr>
              <a:xfrm>
                <a:off x="5806402" y="1688430"/>
                <a:ext cx="76246" cy="109884"/>
              </a:xfrm>
              <a:custGeom>
                <a:avLst/>
                <a:gdLst/>
                <a:ahLst/>
                <a:cxnLst/>
                <a:rect l="l" t="t" r="r" b="b"/>
                <a:pathLst>
                  <a:path w="28" h="40" extrusionOk="0">
                    <a:moveTo>
                      <a:pt x="28" y="37"/>
                    </a:moveTo>
                    <a:cubicBezTo>
                      <a:pt x="15" y="0"/>
                      <a:pt x="15" y="0"/>
                      <a:pt x="15" y="0"/>
                    </a:cubicBezTo>
                    <a:cubicBezTo>
                      <a:pt x="15" y="0"/>
                      <a:pt x="0" y="10"/>
                      <a:pt x="5" y="25"/>
                    </a:cubicBezTo>
                    <a:cubicBezTo>
                      <a:pt x="10" y="40"/>
                      <a:pt x="28" y="37"/>
                      <a:pt x="28"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25"/>
              <p:cNvSpPr/>
              <p:nvPr/>
            </p:nvSpPr>
            <p:spPr>
              <a:xfrm>
                <a:off x="5819857" y="1067254"/>
                <a:ext cx="197342" cy="91944"/>
              </a:xfrm>
              <a:custGeom>
                <a:avLst/>
                <a:gdLst/>
                <a:ahLst/>
                <a:cxnLst/>
                <a:rect l="l" t="t" r="r" b="b"/>
                <a:pathLst>
                  <a:path w="71" h="33" extrusionOk="0">
                    <a:moveTo>
                      <a:pt x="5" y="33"/>
                    </a:moveTo>
                    <a:cubicBezTo>
                      <a:pt x="3" y="33"/>
                      <a:pt x="1" y="32"/>
                      <a:pt x="1" y="31"/>
                    </a:cubicBezTo>
                    <a:cubicBezTo>
                      <a:pt x="0" y="29"/>
                      <a:pt x="1" y="26"/>
                      <a:pt x="3" y="26"/>
                    </a:cubicBezTo>
                    <a:cubicBezTo>
                      <a:pt x="65" y="1"/>
                      <a:pt x="65" y="1"/>
                      <a:pt x="65" y="1"/>
                    </a:cubicBezTo>
                    <a:cubicBezTo>
                      <a:pt x="67" y="0"/>
                      <a:pt x="69" y="1"/>
                      <a:pt x="70" y="3"/>
                    </a:cubicBezTo>
                    <a:cubicBezTo>
                      <a:pt x="71" y="5"/>
                      <a:pt x="70" y="8"/>
                      <a:pt x="68" y="8"/>
                    </a:cubicBezTo>
                    <a:cubicBezTo>
                      <a:pt x="6" y="33"/>
                      <a:pt x="6" y="33"/>
                      <a:pt x="6" y="33"/>
                    </a:cubicBezTo>
                    <a:cubicBezTo>
                      <a:pt x="5" y="33"/>
                      <a:pt x="5" y="33"/>
                      <a:pt x="5" y="33"/>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25"/>
              <p:cNvSpPr/>
              <p:nvPr/>
            </p:nvSpPr>
            <p:spPr>
              <a:xfrm>
                <a:off x="5853495" y="1136773"/>
                <a:ext cx="219768" cy="94185"/>
              </a:xfrm>
              <a:custGeom>
                <a:avLst/>
                <a:gdLst/>
                <a:ahLst/>
                <a:cxnLst/>
                <a:rect l="l" t="t" r="r" b="b"/>
                <a:pathLst>
                  <a:path w="79" h="34" extrusionOk="0">
                    <a:moveTo>
                      <a:pt x="5" y="34"/>
                    </a:moveTo>
                    <a:cubicBezTo>
                      <a:pt x="3" y="34"/>
                      <a:pt x="2" y="33"/>
                      <a:pt x="1" y="31"/>
                    </a:cubicBezTo>
                    <a:cubicBezTo>
                      <a:pt x="0" y="29"/>
                      <a:pt x="2" y="27"/>
                      <a:pt x="4" y="26"/>
                    </a:cubicBezTo>
                    <a:cubicBezTo>
                      <a:pt x="73" y="1"/>
                      <a:pt x="73" y="1"/>
                      <a:pt x="73" y="1"/>
                    </a:cubicBezTo>
                    <a:cubicBezTo>
                      <a:pt x="75" y="0"/>
                      <a:pt x="77" y="1"/>
                      <a:pt x="78" y="3"/>
                    </a:cubicBezTo>
                    <a:cubicBezTo>
                      <a:pt x="79" y="5"/>
                      <a:pt x="78" y="8"/>
                      <a:pt x="76" y="8"/>
                    </a:cubicBezTo>
                    <a:cubicBezTo>
                      <a:pt x="6" y="33"/>
                      <a:pt x="6" y="33"/>
                      <a:pt x="6" y="33"/>
                    </a:cubicBezTo>
                    <a:cubicBezTo>
                      <a:pt x="6" y="34"/>
                      <a:pt x="5" y="34"/>
                      <a:pt x="5" y="34"/>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25"/>
              <p:cNvSpPr/>
              <p:nvPr/>
            </p:nvSpPr>
            <p:spPr>
              <a:xfrm>
                <a:off x="5893860" y="1190593"/>
                <a:ext cx="244436" cy="109884"/>
              </a:xfrm>
              <a:custGeom>
                <a:avLst/>
                <a:gdLst/>
                <a:ahLst/>
                <a:cxnLst/>
                <a:rect l="l" t="t" r="r" b="b"/>
                <a:pathLst>
                  <a:path w="88" h="40" extrusionOk="0">
                    <a:moveTo>
                      <a:pt x="4" y="40"/>
                    </a:moveTo>
                    <a:cubicBezTo>
                      <a:pt x="3" y="40"/>
                      <a:pt x="1" y="39"/>
                      <a:pt x="1" y="37"/>
                    </a:cubicBezTo>
                    <a:cubicBezTo>
                      <a:pt x="0" y="35"/>
                      <a:pt x="1" y="33"/>
                      <a:pt x="3" y="32"/>
                    </a:cubicBezTo>
                    <a:cubicBezTo>
                      <a:pt x="21" y="27"/>
                      <a:pt x="82" y="1"/>
                      <a:pt x="82" y="0"/>
                    </a:cubicBezTo>
                    <a:cubicBezTo>
                      <a:pt x="84" y="0"/>
                      <a:pt x="87" y="0"/>
                      <a:pt x="88" y="2"/>
                    </a:cubicBezTo>
                    <a:cubicBezTo>
                      <a:pt x="88" y="4"/>
                      <a:pt x="88" y="7"/>
                      <a:pt x="86" y="8"/>
                    </a:cubicBezTo>
                    <a:cubicBezTo>
                      <a:pt x="83" y="9"/>
                      <a:pt x="24" y="34"/>
                      <a:pt x="5" y="40"/>
                    </a:cubicBezTo>
                    <a:cubicBezTo>
                      <a:pt x="5" y="40"/>
                      <a:pt x="5" y="40"/>
                      <a:pt x="4" y="4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25"/>
              <p:cNvSpPr/>
              <p:nvPr/>
            </p:nvSpPr>
            <p:spPr>
              <a:xfrm>
                <a:off x="5602332" y="381047"/>
                <a:ext cx="1217691" cy="901488"/>
              </a:xfrm>
              <a:custGeom>
                <a:avLst/>
                <a:gdLst/>
                <a:ahLst/>
                <a:cxnLst/>
                <a:rect l="l" t="t" r="r" b="b"/>
                <a:pathLst>
                  <a:path w="438" h="324" extrusionOk="0">
                    <a:moveTo>
                      <a:pt x="246" y="322"/>
                    </a:moveTo>
                    <a:cubicBezTo>
                      <a:pt x="436" y="188"/>
                      <a:pt x="436" y="188"/>
                      <a:pt x="436" y="188"/>
                    </a:cubicBezTo>
                    <a:cubicBezTo>
                      <a:pt x="438" y="187"/>
                      <a:pt x="438" y="185"/>
                      <a:pt x="436" y="183"/>
                    </a:cubicBezTo>
                    <a:cubicBezTo>
                      <a:pt x="208" y="0"/>
                      <a:pt x="208" y="0"/>
                      <a:pt x="208" y="0"/>
                    </a:cubicBezTo>
                    <a:cubicBezTo>
                      <a:pt x="208" y="0"/>
                      <a:pt x="127" y="43"/>
                      <a:pt x="64" y="92"/>
                    </a:cubicBezTo>
                    <a:cubicBezTo>
                      <a:pt x="1" y="141"/>
                      <a:pt x="0" y="150"/>
                      <a:pt x="0" y="150"/>
                    </a:cubicBezTo>
                    <a:cubicBezTo>
                      <a:pt x="0" y="150"/>
                      <a:pt x="89" y="223"/>
                      <a:pt x="156" y="264"/>
                    </a:cubicBezTo>
                    <a:cubicBezTo>
                      <a:pt x="203" y="293"/>
                      <a:pt x="226" y="314"/>
                      <a:pt x="235" y="322"/>
                    </a:cubicBezTo>
                    <a:cubicBezTo>
                      <a:pt x="238" y="324"/>
                      <a:pt x="243" y="324"/>
                      <a:pt x="246" y="322"/>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25"/>
              <p:cNvSpPr/>
              <p:nvPr/>
            </p:nvSpPr>
            <p:spPr>
              <a:xfrm>
                <a:off x="5517116" y="625481"/>
                <a:ext cx="724337" cy="650328"/>
              </a:xfrm>
              <a:custGeom>
                <a:avLst/>
                <a:gdLst/>
                <a:ahLst/>
                <a:cxnLst/>
                <a:rect l="l" t="t" r="r" b="b"/>
                <a:pathLst>
                  <a:path w="261" h="234" extrusionOk="0">
                    <a:moveTo>
                      <a:pt x="32" y="0"/>
                    </a:moveTo>
                    <a:cubicBezTo>
                      <a:pt x="32" y="0"/>
                      <a:pt x="5" y="16"/>
                      <a:pt x="2" y="42"/>
                    </a:cubicBezTo>
                    <a:cubicBezTo>
                      <a:pt x="0" y="57"/>
                      <a:pt x="5" y="62"/>
                      <a:pt x="5" y="62"/>
                    </a:cubicBezTo>
                    <a:cubicBezTo>
                      <a:pt x="251" y="234"/>
                      <a:pt x="251" y="234"/>
                      <a:pt x="251" y="234"/>
                    </a:cubicBezTo>
                    <a:cubicBezTo>
                      <a:pt x="261" y="184"/>
                      <a:pt x="261" y="184"/>
                      <a:pt x="261" y="184"/>
                    </a:cubicBezTo>
                    <a:cubicBezTo>
                      <a:pt x="108" y="54"/>
                      <a:pt x="108" y="54"/>
                      <a:pt x="108" y="54"/>
                    </a:cubicBezTo>
                    <a:lnTo>
                      <a:pt x="32"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25"/>
              <p:cNvSpPr/>
              <p:nvPr/>
            </p:nvSpPr>
            <p:spPr>
              <a:xfrm>
                <a:off x="6160721" y="1147985"/>
                <a:ext cx="112126" cy="156976"/>
              </a:xfrm>
              <a:custGeom>
                <a:avLst/>
                <a:gdLst/>
                <a:ahLst/>
                <a:cxnLst/>
                <a:rect l="l" t="t" r="r" b="b"/>
                <a:pathLst>
                  <a:path w="40" h="56" extrusionOk="0">
                    <a:moveTo>
                      <a:pt x="40" y="46"/>
                    </a:moveTo>
                    <a:cubicBezTo>
                      <a:pt x="40" y="46"/>
                      <a:pt x="18" y="56"/>
                      <a:pt x="10" y="36"/>
                    </a:cubicBezTo>
                    <a:cubicBezTo>
                      <a:pt x="0" y="10"/>
                      <a:pt x="28" y="0"/>
                      <a:pt x="28" y="0"/>
                    </a:cubicBezTo>
                    <a:lnTo>
                      <a:pt x="40" y="4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25"/>
              <p:cNvSpPr/>
              <p:nvPr/>
            </p:nvSpPr>
            <p:spPr>
              <a:xfrm>
                <a:off x="6194358" y="775728"/>
                <a:ext cx="609968" cy="500081"/>
              </a:xfrm>
              <a:custGeom>
                <a:avLst/>
                <a:gdLst/>
                <a:ahLst/>
                <a:cxnLst/>
                <a:rect l="l" t="t" r="r" b="b"/>
                <a:pathLst>
                  <a:path w="219" h="180" extrusionOk="0">
                    <a:moveTo>
                      <a:pt x="219" y="45"/>
                    </a:moveTo>
                    <a:cubicBezTo>
                      <a:pt x="28" y="180"/>
                      <a:pt x="28" y="180"/>
                      <a:pt x="28" y="180"/>
                    </a:cubicBezTo>
                    <a:cubicBezTo>
                      <a:pt x="28" y="180"/>
                      <a:pt x="0" y="162"/>
                      <a:pt x="16" y="134"/>
                    </a:cubicBezTo>
                    <a:cubicBezTo>
                      <a:pt x="32" y="106"/>
                      <a:pt x="209" y="0"/>
                      <a:pt x="209" y="0"/>
                    </a:cubicBezTo>
                    <a:cubicBezTo>
                      <a:pt x="209" y="0"/>
                      <a:pt x="201" y="12"/>
                      <a:pt x="204" y="27"/>
                    </a:cubicBezTo>
                    <a:cubicBezTo>
                      <a:pt x="208" y="43"/>
                      <a:pt x="219" y="45"/>
                      <a:pt x="219" y="45"/>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25"/>
              <p:cNvSpPr/>
              <p:nvPr/>
            </p:nvSpPr>
            <p:spPr>
              <a:xfrm>
                <a:off x="5564209" y="237526"/>
                <a:ext cx="1224419" cy="912701"/>
              </a:xfrm>
              <a:custGeom>
                <a:avLst/>
                <a:gdLst/>
                <a:ahLst/>
                <a:cxnLst/>
                <a:rect l="l" t="t" r="r" b="b"/>
                <a:pathLst>
                  <a:path w="441" h="329" extrusionOk="0">
                    <a:moveTo>
                      <a:pt x="248" y="328"/>
                    </a:moveTo>
                    <a:cubicBezTo>
                      <a:pt x="438" y="196"/>
                      <a:pt x="438" y="196"/>
                      <a:pt x="438" y="196"/>
                    </a:cubicBezTo>
                    <a:cubicBezTo>
                      <a:pt x="441" y="194"/>
                      <a:pt x="441" y="190"/>
                      <a:pt x="438" y="187"/>
                    </a:cubicBezTo>
                    <a:cubicBezTo>
                      <a:pt x="214" y="2"/>
                      <a:pt x="214" y="2"/>
                      <a:pt x="214" y="2"/>
                    </a:cubicBezTo>
                    <a:cubicBezTo>
                      <a:pt x="212" y="1"/>
                      <a:pt x="210" y="0"/>
                      <a:pt x="208" y="1"/>
                    </a:cubicBezTo>
                    <a:cubicBezTo>
                      <a:pt x="193" y="10"/>
                      <a:pt x="122" y="49"/>
                      <a:pt x="65" y="93"/>
                    </a:cubicBezTo>
                    <a:cubicBezTo>
                      <a:pt x="22" y="126"/>
                      <a:pt x="7" y="142"/>
                      <a:pt x="2" y="148"/>
                    </a:cubicBezTo>
                    <a:cubicBezTo>
                      <a:pt x="0" y="151"/>
                      <a:pt x="1" y="154"/>
                      <a:pt x="3" y="155"/>
                    </a:cubicBezTo>
                    <a:cubicBezTo>
                      <a:pt x="20" y="169"/>
                      <a:pt x="99" y="231"/>
                      <a:pt x="158" y="268"/>
                    </a:cubicBezTo>
                    <a:cubicBezTo>
                      <a:pt x="211" y="301"/>
                      <a:pt x="234" y="320"/>
                      <a:pt x="241" y="327"/>
                    </a:cubicBezTo>
                    <a:cubicBezTo>
                      <a:pt x="243" y="329"/>
                      <a:pt x="246" y="329"/>
                      <a:pt x="248" y="32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25"/>
              <p:cNvSpPr/>
              <p:nvPr/>
            </p:nvSpPr>
            <p:spPr>
              <a:xfrm>
                <a:off x="5958894" y="526810"/>
                <a:ext cx="190615" cy="156976"/>
              </a:xfrm>
              <a:custGeom>
                <a:avLst/>
                <a:gdLst/>
                <a:ahLst/>
                <a:cxnLst/>
                <a:rect l="l" t="t" r="r" b="b"/>
                <a:pathLst>
                  <a:path w="69" h="57" extrusionOk="0">
                    <a:moveTo>
                      <a:pt x="4" y="57"/>
                    </a:moveTo>
                    <a:cubicBezTo>
                      <a:pt x="3" y="57"/>
                      <a:pt x="2" y="56"/>
                      <a:pt x="1" y="55"/>
                    </a:cubicBezTo>
                    <a:cubicBezTo>
                      <a:pt x="0" y="54"/>
                      <a:pt x="0" y="51"/>
                      <a:pt x="2" y="50"/>
                    </a:cubicBezTo>
                    <a:cubicBezTo>
                      <a:pt x="62" y="1"/>
                      <a:pt x="62" y="1"/>
                      <a:pt x="62" y="1"/>
                    </a:cubicBezTo>
                    <a:cubicBezTo>
                      <a:pt x="64" y="0"/>
                      <a:pt x="66" y="0"/>
                      <a:pt x="68" y="2"/>
                    </a:cubicBezTo>
                    <a:cubicBezTo>
                      <a:pt x="69" y="4"/>
                      <a:pt x="69" y="6"/>
                      <a:pt x="67" y="8"/>
                    </a:cubicBezTo>
                    <a:cubicBezTo>
                      <a:pt x="7" y="56"/>
                      <a:pt x="7" y="56"/>
                      <a:pt x="7" y="56"/>
                    </a:cubicBezTo>
                    <a:cubicBezTo>
                      <a:pt x="6" y="57"/>
                      <a:pt x="5" y="57"/>
                      <a:pt x="4" y="5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25"/>
              <p:cNvSpPr/>
              <p:nvPr/>
            </p:nvSpPr>
            <p:spPr>
              <a:xfrm>
                <a:off x="6014956" y="573902"/>
                <a:ext cx="199585" cy="163704"/>
              </a:xfrm>
              <a:custGeom>
                <a:avLst/>
                <a:gdLst/>
                <a:ahLst/>
                <a:cxnLst/>
                <a:rect l="l" t="t" r="r" b="b"/>
                <a:pathLst>
                  <a:path w="72" h="59" extrusionOk="0">
                    <a:moveTo>
                      <a:pt x="5" y="59"/>
                    </a:moveTo>
                    <a:cubicBezTo>
                      <a:pt x="4" y="59"/>
                      <a:pt x="2" y="59"/>
                      <a:pt x="2" y="58"/>
                    </a:cubicBezTo>
                    <a:cubicBezTo>
                      <a:pt x="0" y="56"/>
                      <a:pt x="1" y="54"/>
                      <a:pt x="2" y="52"/>
                    </a:cubicBezTo>
                    <a:cubicBezTo>
                      <a:pt x="65" y="1"/>
                      <a:pt x="65" y="1"/>
                      <a:pt x="65" y="1"/>
                    </a:cubicBezTo>
                    <a:cubicBezTo>
                      <a:pt x="67" y="0"/>
                      <a:pt x="70" y="0"/>
                      <a:pt x="71" y="2"/>
                    </a:cubicBezTo>
                    <a:cubicBezTo>
                      <a:pt x="72" y="4"/>
                      <a:pt x="72" y="6"/>
                      <a:pt x="70" y="7"/>
                    </a:cubicBezTo>
                    <a:cubicBezTo>
                      <a:pt x="7" y="58"/>
                      <a:pt x="7" y="58"/>
                      <a:pt x="7" y="58"/>
                    </a:cubicBezTo>
                    <a:cubicBezTo>
                      <a:pt x="6" y="59"/>
                      <a:pt x="6" y="59"/>
                      <a:pt x="5" y="59"/>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25"/>
              <p:cNvSpPr/>
              <p:nvPr/>
            </p:nvSpPr>
            <p:spPr>
              <a:xfrm>
                <a:off x="6369275" y="1026889"/>
                <a:ext cx="136795" cy="338620"/>
              </a:xfrm>
              <a:custGeom>
                <a:avLst/>
                <a:gdLst/>
                <a:ahLst/>
                <a:cxnLst/>
                <a:rect l="l" t="t" r="r" b="b"/>
                <a:pathLst>
                  <a:path w="49" h="122" extrusionOk="0">
                    <a:moveTo>
                      <a:pt x="0" y="27"/>
                    </a:moveTo>
                    <a:cubicBezTo>
                      <a:pt x="0" y="27"/>
                      <a:pt x="9" y="24"/>
                      <a:pt x="8" y="47"/>
                    </a:cubicBezTo>
                    <a:cubicBezTo>
                      <a:pt x="6" y="70"/>
                      <a:pt x="10" y="120"/>
                      <a:pt x="10" y="121"/>
                    </a:cubicBezTo>
                    <a:cubicBezTo>
                      <a:pt x="11" y="122"/>
                      <a:pt x="25" y="90"/>
                      <a:pt x="25" y="90"/>
                    </a:cubicBezTo>
                    <a:cubicBezTo>
                      <a:pt x="46" y="103"/>
                      <a:pt x="46" y="103"/>
                      <a:pt x="46" y="103"/>
                    </a:cubicBezTo>
                    <a:cubicBezTo>
                      <a:pt x="46" y="103"/>
                      <a:pt x="43" y="52"/>
                      <a:pt x="46" y="27"/>
                    </a:cubicBezTo>
                    <a:cubicBezTo>
                      <a:pt x="49" y="2"/>
                      <a:pt x="40" y="0"/>
                      <a:pt x="40" y="0"/>
                    </a:cubicBezTo>
                    <a:lnTo>
                      <a:pt x="0" y="2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25"/>
              <p:cNvSpPr/>
              <p:nvPr/>
            </p:nvSpPr>
            <p:spPr>
              <a:xfrm>
                <a:off x="6091202" y="634451"/>
                <a:ext cx="190615" cy="161461"/>
              </a:xfrm>
              <a:custGeom>
                <a:avLst/>
                <a:gdLst/>
                <a:ahLst/>
                <a:cxnLst/>
                <a:rect l="l" t="t" r="r" b="b"/>
                <a:pathLst>
                  <a:path w="68" h="58" extrusionOk="0">
                    <a:moveTo>
                      <a:pt x="4" y="58"/>
                    </a:moveTo>
                    <a:cubicBezTo>
                      <a:pt x="3" y="58"/>
                      <a:pt x="2" y="58"/>
                      <a:pt x="1" y="57"/>
                    </a:cubicBezTo>
                    <a:cubicBezTo>
                      <a:pt x="0" y="55"/>
                      <a:pt x="0" y="53"/>
                      <a:pt x="2" y="51"/>
                    </a:cubicBezTo>
                    <a:cubicBezTo>
                      <a:pt x="61" y="1"/>
                      <a:pt x="61" y="1"/>
                      <a:pt x="61" y="1"/>
                    </a:cubicBezTo>
                    <a:cubicBezTo>
                      <a:pt x="62" y="0"/>
                      <a:pt x="65" y="0"/>
                      <a:pt x="66" y="2"/>
                    </a:cubicBezTo>
                    <a:cubicBezTo>
                      <a:pt x="68" y="3"/>
                      <a:pt x="68" y="6"/>
                      <a:pt x="66" y="7"/>
                    </a:cubicBezTo>
                    <a:cubicBezTo>
                      <a:pt x="7" y="57"/>
                      <a:pt x="7" y="57"/>
                      <a:pt x="7" y="57"/>
                    </a:cubicBezTo>
                    <a:cubicBezTo>
                      <a:pt x="6" y="58"/>
                      <a:pt x="5" y="58"/>
                      <a:pt x="4" y="5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25"/>
              <p:cNvSpPr/>
              <p:nvPr/>
            </p:nvSpPr>
            <p:spPr>
              <a:xfrm>
                <a:off x="6398429" y="1051558"/>
                <a:ext cx="94186" cy="71760"/>
              </a:xfrm>
              <a:custGeom>
                <a:avLst/>
                <a:gdLst/>
                <a:ahLst/>
                <a:cxnLst/>
                <a:rect l="l" t="t" r="r" b="b"/>
                <a:pathLst>
                  <a:path w="34" h="26" extrusionOk="0">
                    <a:moveTo>
                      <a:pt x="4" y="26"/>
                    </a:moveTo>
                    <a:cubicBezTo>
                      <a:pt x="3" y="26"/>
                      <a:pt x="2" y="26"/>
                      <a:pt x="1" y="25"/>
                    </a:cubicBezTo>
                    <a:cubicBezTo>
                      <a:pt x="0" y="23"/>
                      <a:pt x="0" y="20"/>
                      <a:pt x="2" y="19"/>
                    </a:cubicBezTo>
                    <a:cubicBezTo>
                      <a:pt x="28" y="1"/>
                      <a:pt x="28" y="1"/>
                      <a:pt x="28" y="1"/>
                    </a:cubicBezTo>
                    <a:cubicBezTo>
                      <a:pt x="29" y="0"/>
                      <a:pt x="32" y="0"/>
                      <a:pt x="33" y="2"/>
                    </a:cubicBezTo>
                    <a:cubicBezTo>
                      <a:pt x="34" y="4"/>
                      <a:pt x="34" y="6"/>
                      <a:pt x="32" y="8"/>
                    </a:cubicBezTo>
                    <a:cubicBezTo>
                      <a:pt x="7" y="26"/>
                      <a:pt x="7" y="26"/>
                      <a:pt x="7" y="26"/>
                    </a:cubicBezTo>
                    <a:cubicBezTo>
                      <a:pt x="6" y="26"/>
                      <a:pt x="5" y="26"/>
                      <a:pt x="4" y="26"/>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92" name="Google Shape;1192;p25"/>
            <p:cNvGrpSpPr/>
            <p:nvPr/>
          </p:nvGrpSpPr>
          <p:grpSpPr>
            <a:xfrm>
              <a:off x="5996343" y="1325209"/>
              <a:ext cx="1793917" cy="898812"/>
              <a:chOff x="5996343" y="1325209"/>
              <a:chExt cx="1793917" cy="898812"/>
            </a:xfrm>
          </p:grpSpPr>
          <p:sp>
            <p:nvSpPr>
              <p:cNvPr id="1193" name="Google Shape;1193;p25"/>
              <p:cNvSpPr/>
              <p:nvPr/>
            </p:nvSpPr>
            <p:spPr>
              <a:xfrm>
                <a:off x="6976838" y="1724357"/>
                <a:ext cx="126300" cy="100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grpSp>
            <p:nvGrpSpPr>
              <p:cNvPr id="1194" name="Google Shape;1194;p25"/>
              <p:cNvGrpSpPr/>
              <p:nvPr/>
            </p:nvGrpSpPr>
            <p:grpSpPr>
              <a:xfrm>
                <a:off x="5996343" y="1325209"/>
                <a:ext cx="1793917" cy="898812"/>
                <a:chOff x="-148549" y="335245"/>
                <a:chExt cx="3017014" cy="1511625"/>
              </a:xfrm>
            </p:grpSpPr>
            <p:sp>
              <p:nvSpPr>
                <p:cNvPr id="1195" name="Google Shape;1195;p25"/>
                <p:cNvSpPr/>
                <p:nvPr/>
              </p:nvSpPr>
              <p:spPr>
                <a:xfrm>
                  <a:off x="-21517" y="1370517"/>
                  <a:ext cx="222308" cy="177838"/>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25"/>
                <p:cNvSpPr/>
                <p:nvPr/>
              </p:nvSpPr>
              <p:spPr>
                <a:xfrm>
                  <a:off x="111865" y="1179977"/>
                  <a:ext cx="158792" cy="133381"/>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25"/>
                <p:cNvSpPr/>
                <p:nvPr/>
              </p:nvSpPr>
              <p:spPr>
                <a:xfrm>
                  <a:off x="-148549" y="906867"/>
                  <a:ext cx="266767" cy="215946"/>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25"/>
                <p:cNvSpPr/>
                <p:nvPr/>
              </p:nvSpPr>
              <p:spPr>
                <a:xfrm>
                  <a:off x="715269" y="729029"/>
                  <a:ext cx="298527" cy="254054"/>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25"/>
                <p:cNvSpPr/>
                <p:nvPr/>
              </p:nvSpPr>
              <p:spPr>
                <a:xfrm>
                  <a:off x="219844" y="335245"/>
                  <a:ext cx="279470" cy="254054"/>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25"/>
                <p:cNvSpPr/>
                <p:nvPr/>
              </p:nvSpPr>
              <p:spPr>
                <a:xfrm>
                  <a:off x="2233301" y="1014842"/>
                  <a:ext cx="362044" cy="292162"/>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25"/>
                <p:cNvSpPr/>
                <p:nvPr/>
              </p:nvSpPr>
              <p:spPr>
                <a:xfrm>
                  <a:off x="2569938" y="1510247"/>
                  <a:ext cx="222308" cy="184191"/>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25"/>
                <p:cNvSpPr/>
                <p:nvPr/>
              </p:nvSpPr>
              <p:spPr>
                <a:xfrm>
                  <a:off x="575534" y="1116463"/>
                  <a:ext cx="285824" cy="311218"/>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25"/>
                <p:cNvSpPr/>
                <p:nvPr/>
              </p:nvSpPr>
              <p:spPr>
                <a:xfrm>
                  <a:off x="2182488" y="1675382"/>
                  <a:ext cx="222308" cy="171488"/>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25"/>
                <p:cNvSpPr/>
                <p:nvPr/>
              </p:nvSpPr>
              <p:spPr>
                <a:xfrm>
                  <a:off x="2709673" y="1211732"/>
                  <a:ext cx="158792" cy="146083"/>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25"/>
                <p:cNvSpPr/>
                <p:nvPr/>
              </p:nvSpPr>
              <p:spPr>
                <a:xfrm>
                  <a:off x="1845855" y="341599"/>
                  <a:ext cx="222308" cy="254054"/>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206" name="Google Shape;1206;p25"/>
            <p:cNvSpPr/>
            <p:nvPr/>
          </p:nvSpPr>
          <p:spPr>
            <a:xfrm>
              <a:off x="5337501" y="3348344"/>
              <a:ext cx="560226" cy="17455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56" name="Google Shape;1156;p25"/>
          <p:cNvSpPr txBox="1">
            <a:spLocks noGrp="1"/>
          </p:cNvSpPr>
          <p:nvPr>
            <p:ph type="ctrTitle"/>
          </p:nvPr>
        </p:nvSpPr>
        <p:spPr>
          <a:xfrm>
            <a:off x="753899" y="848103"/>
            <a:ext cx="7636203" cy="102907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BÁO CÁO CUỐI KỲ</a:t>
            </a:r>
            <a:endParaRPr dirty="0"/>
          </a:p>
        </p:txBody>
      </p:sp>
      <p:sp>
        <p:nvSpPr>
          <p:cNvPr id="5" name="Google Shape;1156;p25">
            <a:extLst>
              <a:ext uri="{FF2B5EF4-FFF2-40B4-BE49-F238E27FC236}">
                <a16:creationId xmlns:a16="http://schemas.microsoft.com/office/drawing/2014/main" id="{6A7E2BBC-02B1-2A47-00B8-EADF230AAC40}"/>
              </a:ext>
            </a:extLst>
          </p:cNvPr>
          <p:cNvSpPr txBox="1">
            <a:spLocks/>
          </p:cNvSpPr>
          <p:nvPr/>
        </p:nvSpPr>
        <p:spPr>
          <a:xfrm>
            <a:off x="1506239" y="1847125"/>
            <a:ext cx="6131523" cy="7071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Archivo"/>
              <a:buNone/>
              <a:defRPr sz="5000" b="1"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2pPr>
            <a:lvl3pPr marR="0" lvl="2"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3pPr>
            <a:lvl4pPr marR="0" lvl="3"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4pPr>
            <a:lvl5pPr marR="0" lvl="4"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5pPr>
            <a:lvl6pPr marR="0" lvl="5"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6pPr>
            <a:lvl7pPr marR="0" lvl="6"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7pPr>
            <a:lvl8pPr marR="0" lvl="7"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8pPr>
            <a:lvl9pPr marR="0" lvl="8"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9pPr>
          </a:lstStyle>
          <a:p>
            <a:pPr algn="ctr"/>
            <a:r>
              <a:rPr lang="en-US" sz="3600" dirty="0">
                <a:solidFill>
                  <a:schemeClr val="accent3"/>
                </a:solidFill>
              </a:rPr>
              <a:t>XE 2 BÁNH TỰ CÂN BẰNG</a:t>
            </a:r>
          </a:p>
        </p:txBody>
      </p:sp>
      <p:sp>
        <p:nvSpPr>
          <p:cNvPr id="6" name="Google Shape;1156;p25">
            <a:extLst>
              <a:ext uri="{FF2B5EF4-FFF2-40B4-BE49-F238E27FC236}">
                <a16:creationId xmlns:a16="http://schemas.microsoft.com/office/drawing/2014/main" id="{C1DE6AA4-9746-5233-1622-28E469F072C2}"/>
              </a:ext>
            </a:extLst>
          </p:cNvPr>
          <p:cNvSpPr txBox="1">
            <a:spLocks/>
          </p:cNvSpPr>
          <p:nvPr/>
        </p:nvSpPr>
        <p:spPr>
          <a:xfrm>
            <a:off x="1506239" y="2468930"/>
            <a:ext cx="6131523" cy="62970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Archivo"/>
              <a:buNone/>
              <a:defRPr sz="5000" b="1" i="0" u="none" strike="noStrike" cap="none">
                <a:solidFill>
                  <a:schemeClr val="dk1"/>
                </a:solidFill>
                <a:latin typeface="Archivo"/>
                <a:ea typeface="Archivo"/>
                <a:cs typeface="Archivo"/>
                <a:sym typeface="Archivo"/>
              </a:defRPr>
            </a:lvl1pPr>
            <a:lvl2pPr marR="0" lvl="1"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2pPr>
            <a:lvl3pPr marR="0" lvl="2"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3pPr>
            <a:lvl4pPr marR="0" lvl="3"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4pPr>
            <a:lvl5pPr marR="0" lvl="4"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5pPr>
            <a:lvl6pPr marR="0" lvl="5"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6pPr>
            <a:lvl7pPr marR="0" lvl="6"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7pPr>
            <a:lvl8pPr marR="0" lvl="7"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8pPr>
            <a:lvl9pPr marR="0" lvl="8" algn="ctr" rtl="0">
              <a:lnSpc>
                <a:spcPct val="100000"/>
              </a:lnSpc>
              <a:spcBef>
                <a:spcPts val="0"/>
              </a:spcBef>
              <a:spcAft>
                <a:spcPts val="0"/>
              </a:spcAft>
              <a:buClr>
                <a:srgbClr val="191919"/>
              </a:buClr>
              <a:buSzPts val="5200"/>
              <a:buFont typeface="Archivo"/>
              <a:buNone/>
              <a:defRPr sz="5200" b="1" i="0" u="none" strike="noStrike" cap="none">
                <a:solidFill>
                  <a:srgbClr val="191919"/>
                </a:solidFill>
                <a:latin typeface="Archivo"/>
                <a:ea typeface="Archivo"/>
                <a:cs typeface="Archivo"/>
                <a:sym typeface="Archivo"/>
              </a:defRPr>
            </a:lvl9pPr>
          </a:lstStyle>
          <a:p>
            <a:pPr algn="ctr"/>
            <a:r>
              <a:rPr lang="en-US" sz="2200" cap="all" dirty="0" err="1">
                <a:latin typeface="Cambria" panose="02040503050406030204" pitchFamily="18" charset="0"/>
                <a:ea typeface="Cambria" panose="02040503050406030204" pitchFamily="18" charset="0"/>
              </a:rPr>
              <a:t>Đồ</a:t>
            </a:r>
            <a:r>
              <a:rPr lang="en-US" sz="2200" cap="all" dirty="0">
                <a:latin typeface="Cambria" panose="02040503050406030204" pitchFamily="18" charset="0"/>
                <a:ea typeface="Cambria" panose="02040503050406030204" pitchFamily="18" charset="0"/>
              </a:rPr>
              <a:t> </a:t>
            </a:r>
            <a:r>
              <a:rPr lang="en-US" sz="2200" cap="all" dirty="0" err="1">
                <a:latin typeface="Cambria" panose="02040503050406030204" pitchFamily="18" charset="0"/>
                <a:ea typeface="Cambria" panose="02040503050406030204" pitchFamily="18" charset="0"/>
              </a:rPr>
              <a:t>án</a:t>
            </a:r>
            <a:r>
              <a:rPr lang="en-US" sz="2200" cap="all" dirty="0">
                <a:latin typeface="Cambria" panose="02040503050406030204" pitchFamily="18" charset="0"/>
                <a:ea typeface="Cambria" panose="02040503050406030204" pitchFamily="18" charset="0"/>
              </a:rPr>
              <a:t> 2 </a:t>
            </a:r>
            <a:r>
              <a:rPr lang="en-US" sz="2200" cap="all" dirty="0" err="1">
                <a:latin typeface="Cambria" panose="02040503050406030204" pitchFamily="18" charset="0"/>
                <a:ea typeface="Cambria" panose="02040503050406030204" pitchFamily="18" charset="0"/>
              </a:rPr>
              <a:t>Điều</a:t>
            </a:r>
            <a:r>
              <a:rPr lang="en-US" sz="2200" cap="all" dirty="0">
                <a:latin typeface="Cambria" panose="02040503050406030204" pitchFamily="18" charset="0"/>
                <a:ea typeface="Cambria" panose="02040503050406030204" pitchFamily="18" charset="0"/>
              </a:rPr>
              <a:t> </a:t>
            </a:r>
            <a:r>
              <a:rPr lang="en-US" sz="2200" cap="all" dirty="0" err="1">
                <a:latin typeface="Cambria" panose="02040503050406030204" pitchFamily="18" charset="0"/>
                <a:ea typeface="Cambria" panose="02040503050406030204" pitchFamily="18" charset="0"/>
              </a:rPr>
              <a:t>khiển</a:t>
            </a:r>
            <a:r>
              <a:rPr lang="en-US" sz="2200" cap="all" dirty="0">
                <a:latin typeface="Cambria" panose="02040503050406030204" pitchFamily="18" charset="0"/>
                <a:ea typeface="Cambria" panose="02040503050406030204" pitchFamily="18" charset="0"/>
              </a:rPr>
              <a:t> </a:t>
            </a:r>
            <a:r>
              <a:rPr lang="en-US" sz="2200" cap="all" dirty="0" err="1">
                <a:latin typeface="Cambria" panose="02040503050406030204" pitchFamily="18" charset="0"/>
                <a:ea typeface="Cambria" panose="02040503050406030204" pitchFamily="18" charset="0"/>
              </a:rPr>
              <a:t>tự</a:t>
            </a:r>
            <a:r>
              <a:rPr lang="en-US" sz="2200" cap="all" dirty="0">
                <a:latin typeface="Cambria" panose="02040503050406030204" pitchFamily="18" charset="0"/>
                <a:ea typeface="Cambria" panose="02040503050406030204" pitchFamily="18" charset="0"/>
              </a:rPr>
              <a:t> </a:t>
            </a:r>
            <a:r>
              <a:rPr lang="en-US" sz="2200" cap="all" dirty="0" err="1">
                <a:latin typeface="Cambria" panose="02040503050406030204" pitchFamily="18" charset="0"/>
                <a:ea typeface="Cambria" panose="02040503050406030204" pitchFamily="18" charset="0"/>
              </a:rPr>
              <a:t>động</a:t>
            </a:r>
            <a:endParaRPr lang="en-US" sz="2200" cap="all" dirty="0">
              <a:latin typeface="Cambria" panose="02040503050406030204" pitchFamily="18" charset="0"/>
              <a:ea typeface="Cambria" panose="02040503050406030204" pitchFamily="18" charset="0"/>
            </a:endParaRPr>
          </a:p>
        </p:txBody>
      </p:sp>
      <p:sp>
        <p:nvSpPr>
          <p:cNvPr id="7" name="Google Shape;1157;p25">
            <a:extLst>
              <a:ext uri="{FF2B5EF4-FFF2-40B4-BE49-F238E27FC236}">
                <a16:creationId xmlns:a16="http://schemas.microsoft.com/office/drawing/2014/main" id="{C62BD929-DEA5-EE62-0165-B0640CBD599C}"/>
              </a:ext>
            </a:extLst>
          </p:cNvPr>
          <p:cNvSpPr txBox="1">
            <a:spLocks/>
          </p:cNvSpPr>
          <p:nvPr/>
        </p:nvSpPr>
        <p:spPr>
          <a:xfrm>
            <a:off x="2680950" y="3528793"/>
            <a:ext cx="3782100" cy="680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None/>
              <a:defRPr sz="1600" b="0" i="0" u="none" strike="noStrike" cap="none">
                <a:solidFill>
                  <a:schemeClr val="dk1"/>
                </a:solidFill>
                <a:latin typeface="Hind"/>
                <a:ea typeface="Hind"/>
                <a:cs typeface="Hind"/>
                <a:sym typeface="Hind"/>
              </a:defRPr>
            </a:lvl1pPr>
            <a:lvl2pPr marL="914400" marR="0" lvl="1" indent="-317500" algn="ctr" rtl="0">
              <a:lnSpc>
                <a:spcPct val="115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17500" algn="ctr" rtl="0">
              <a:lnSpc>
                <a:spcPct val="115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17500" algn="ctr" rtl="0">
              <a:lnSpc>
                <a:spcPct val="115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17500" algn="ctr" rtl="0">
              <a:lnSpc>
                <a:spcPct val="115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17500" algn="ctr" rtl="0">
              <a:lnSpc>
                <a:spcPct val="115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17500" algn="ctr" rtl="0">
              <a:lnSpc>
                <a:spcPct val="115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17500" algn="ctr" rtl="0">
              <a:lnSpc>
                <a:spcPct val="115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17500" algn="ctr" rtl="0">
              <a:lnSpc>
                <a:spcPct val="115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r>
              <a:rPr lang="en-US" b="1" dirty="0" err="1">
                <a:latin typeface="Cambria" panose="02040503050406030204" pitchFamily="18" charset="0"/>
                <a:ea typeface="Cambria" panose="02040503050406030204" pitchFamily="18" charset="0"/>
              </a:rPr>
              <a:t>Nguyễn</a:t>
            </a:r>
            <a:r>
              <a:rPr lang="en-US" b="1" dirty="0">
                <a:latin typeface="Cambria" panose="02040503050406030204" pitchFamily="18" charset="0"/>
                <a:ea typeface="Cambria" panose="02040503050406030204" pitchFamily="18" charset="0"/>
              </a:rPr>
              <a:t> Hoàng Minh </a:t>
            </a:r>
            <a:r>
              <a:rPr lang="en-US" b="1" dirty="0" err="1">
                <a:latin typeface="Cambria" panose="02040503050406030204" pitchFamily="18" charset="0"/>
                <a:ea typeface="Cambria" panose="02040503050406030204" pitchFamily="18" charset="0"/>
              </a:rPr>
              <a:t>Triết</a:t>
            </a:r>
            <a:r>
              <a:rPr lang="en-US" b="1" dirty="0">
                <a:latin typeface="Cambria" panose="02040503050406030204" pitchFamily="18" charset="0"/>
                <a:ea typeface="Cambria" panose="02040503050406030204" pitchFamily="18" charset="0"/>
              </a:rPr>
              <a:t> - 21151176</a:t>
            </a:r>
          </a:p>
          <a:p>
            <a:pPr marL="0" indent="0"/>
            <a:r>
              <a:rPr lang="en-US" b="1" dirty="0">
                <a:latin typeface="Cambria" panose="02040503050406030204" pitchFamily="18" charset="0"/>
                <a:ea typeface="Cambria" panose="02040503050406030204" pitchFamily="18" charset="0"/>
              </a:rPr>
              <a:t>Huỳnh Thị Kim Trâm           - 21151486</a:t>
            </a:r>
          </a:p>
        </p:txBody>
      </p:sp>
      <p:sp>
        <p:nvSpPr>
          <p:cNvPr id="1157" name="Google Shape;1157;p25"/>
          <p:cNvSpPr txBox="1">
            <a:spLocks noGrp="1"/>
          </p:cNvSpPr>
          <p:nvPr>
            <p:ph type="subTitle" idx="1"/>
          </p:nvPr>
        </p:nvSpPr>
        <p:spPr>
          <a:xfrm>
            <a:off x="3070172" y="3129294"/>
            <a:ext cx="3003657"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i="1" dirty="0">
                <a:latin typeface="Cambria" panose="02040503050406030204" pitchFamily="18" charset="0"/>
                <a:ea typeface="Cambria" panose="02040503050406030204" pitchFamily="18" charset="0"/>
              </a:rPr>
              <a:t>GVHD</a:t>
            </a:r>
            <a:r>
              <a:rPr lang="en" b="1" dirty="0">
                <a:latin typeface="Cambria" panose="02040503050406030204" pitchFamily="18" charset="0"/>
                <a:ea typeface="Cambria" panose="02040503050406030204" pitchFamily="18" charset="0"/>
              </a:rPr>
              <a:t>: TS. TRẦN ĐỨC THIỆN</a:t>
            </a:r>
            <a:endParaRPr b="1" dirty="0">
              <a:latin typeface="Cambria" panose="02040503050406030204" pitchFamily="18" charset="0"/>
              <a:ea typeface="Cambria" panose="020405030504060302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8" name="Title 4">
            <a:extLst>
              <a:ext uri="{FF2B5EF4-FFF2-40B4-BE49-F238E27FC236}">
                <a16:creationId xmlns:a16="http://schemas.microsoft.com/office/drawing/2014/main" id="{A0C5375E-9435-8089-3086-95737C73CADA}"/>
              </a:ext>
            </a:extLst>
          </p:cNvPr>
          <p:cNvSpPr>
            <a:spLocks noGrp="1"/>
          </p:cNvSpPr>
          <p:nvPr>
            <p:ph type="title"/>
          </p:nvPr>
        </p:nvSpPr>
        <p:spPr>
          <a:xfrm>
            <a:off x="720000" y="231913"/>
            <a:ext cx="7704000" cy="702365"/>
          </a:xfrm>
        </p:spPr>
        <p:txBody>
          <a:bodyPr anchor="ctr"/>
          <a:lstStyle/>
          <a:p>
            <a:r>
              <a:rPr lang="en-US" dirty="0" err="1"/>
              <a:t>Nguyên</a:t>
            </a:r>
            <a:r>
              <a:rPr lang="en-US" dirty="0"/>
              <a:t> </a:t>
            </a:r>
            <a:r>
              <a:rPr lang="en-US" dirty="0" err="1"/>
              <a:t>lý</a:t>
            </a:r>
            <a:r>
              <a:rPr lang="en-US" dirty="0"/>
              <a:t> </a:t>
            </a:r>
            <a:r>
              <a:rPr lang="en-US" dirty="0" err="1"/>
              <a:t>cân</a:t>
            </a:r>
            <a:r>
              <a:rPr lang="en-US" dirty="0"/>
              <a:t> </a:t>
            </a:r>
            <a:r>
              <a:rPr lang="en-US" dirty="0" err="1"/>
              <a:t>bằng</a:t>
            </a:r>
            <a:r>
              <a:rPr lang="en-US" dirty="0"/>
              <a:t> robot</a:t>
            </a:r>
          </a:p>
        </p:txBody>
      </p:sp>
      <p:grpSp>
        <p:nvGrpSpPr>
          <p:cNvPr id="9" name="Group 8">
            <a:extLst>
              <a:ext uri="{FF2B5EF4-FFF2-40B4-BE49-F238E27FC236}">
                <a16:creationId xmlns:a16="http://schemas.microsoft.com/office/drawing/2014/main" id="{691A258D-D5D9-6C33-8190-75BAC563A9CE}"/>
              </a:ext>
            </a:extLst>
          </p:cNvPr>
          <p:cNvGrpSpPr/>
          <p:nvPr/>
        </p:nvGrpSpPr>
        <p:grpSpPr>
          <a:xfrm>
            <a:off x="5269000" y="1525683"/>
            <a:ext cx="3372679" cy="1801960"/>
            <a:chOff x="5567175" y="1737717"/>
            <a:chExt cx="3372679" cy="1801960"/>
          </a:xfrm>
        </p:grpSpPr>
        <p:pic>
          <p:nvPicPr>
            <p:cNvPr id="10" name="Picture 9">
              <a:extLst>
                <a:ext uri="{FF2B5EF4-FFF2-40B4-BE49-F238E27FC236}">
                  <a16:creationId xmlns:a16="http://schemas.microsoft.com/office/drawing/2014/main" id="{1DC1535D-DFE6-1DD9-0542-7CD78555BE04}"/>
                </a:ext>
              </a:extLst>
            </p:cNvPr>
            <p:cNvPicPr>
              <a:picLocks noChangeAspect="1"/>
            </p:cNvPicPr>
            <p:nvPr/>
          </p:nvPicPr>
          <p:blipFill>
            <a:blip r:embed="rId3"/>
            <a:stretch>
              <a:fillRect/>
            </a:stretch>
          </p:blipFill>
          <p:spPr>
            <a:xfrm>
              <a:off x="5594944" y="1737717"/>
              <a:ext cx="3317143" cy="1441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48F67CB6-A58F-029B-87BA-B5D7C4384162}"/>
                </a:ext>
              </a:extLst>
            </p:cNvPr>
            <p:cNvSpPr txBox="1"/>
            <p:nvPr/>
          </p:nvSpPr>
          <p:spPr>
            <a:xfrm>
              <a:off x="5567175" y="3231900"/>
              <a:ext cx="3372679" cy="307777"/>
            </a:xfrm>
            <a:prstGeom prst="rect">
              <a:avLst/>
            </a:prstGeom>
            <a:noFill/>
          </p:spPr>
          <p:txBody>
            <a:bodyPr wrap="square">
              <a:spAutoFit/>
            </a:bodyPr>
            <a:lstStyle/>
            <a:p>
              <a:pPr algn="ctr"/>
              <a:r>
                <a:rPr lang="en-US" i="1" dirty="0" err="1">
                  <a:effectLst/>
                  <a:latin typeface="Cambria" panose="02040503050406030204" pitchFamily="18" charset="0"/>
                  <a:ea typeface="Cambria" panose="02040503050406030204" pitchFamily="18" charset="0"/>
                  <a:cs typeface="Cordia New" panose="020B0304020202020204" pitchFamily="34" charset="-34"/>
                </a:rPr>
                <a:t>Nguyên</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lý</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hoạt</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i="1" dirty="0">
                  <a:effectLst/>
                  <a:latin typeface="Cambria" panose="02040503050406030204" pitchFamily="18" charset="0"/>
                  <a:ea typeface="Cambria" panose="02040503050406030204" pitchFamily="18" charset="0"/>
                  <a:cs typeface="Cordia New" panose="020B0304020202020204" pitchFamily="34" charset="-34"/>
                </a:rPr>
                <a:t> của </a:t>
              </a:r>
              <a:r>
                <a:rPr lang="en-US" i="1" dirty="0" err="1">
                  <a:effectLst/>
                  <a:latin typeface="Cambria" panose="02040503050406030204" pitchFamily="18" charset="0"/>
                  <a:ea typeface="Cambria" panose="02040503050406030204" pitchFamily="18" charset="0"/>
                  <a:cs typeface="Cordia New" panose="020B0304020202020204" pitchFamily="34" charset="-34"/>
                </a:rPr>
                <a:t>hệ</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xe</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cân</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grpSp>
      <p:sp>
        <p:nvSpPr>
          <p:cNvPr id="3" name="Google Shape;159;p36">
            <a:extLst>
              <a:ext uri="{FF2B5EF4-FFF2-40B4-BE49-F238E27FC236}">
                <a16:creationId xmlns:a16="http://schemas.microsoft.com/office/drawing/2014/main" id="{F4AB9750-A8B9-C38B-3F2C-98984CCDC982}"/>
              </a:ext>
            </a:extLst>
          </p:cNvPr>
          <p:cNvSpPr txBox="1">
            <a:spLocks/>
          </p:cNvSpPr>
          <p:nvPr/>
        </p:nvSpPr>
        <p:spPr>
          <a:xfrm>
            <a:off x="278296" y="1451024"/>
            <a:ext cx="4810539" cy="17227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lgn="just">
              <a:lnSpc>
                <a:spcPct val="150000"/>
              </a:lnSpc>
            </a:pPr>
            <a:r>
              <a:rPr lang="en-US" sz="1800">
                <a:latin typeface="Cambria" panose="02040503050406030204" pitchFamily="18" charset="0"/>
                <a:ea typeface="Cambria" panose="02040503050406030204" pitchFamily="18" charset="0"/>
              </a:rPr>
              <a:t>Khi xe nghiêng về phía sau </a:t>
            </a:r>
            <a:r>
              <a:rPr lang="en-US" sz="1800">
                <a:latin typeface="Cambria" panose="02040503050406030204" pitchFamily="18" charset="0"/>
                <a:ea typeface="Cambria" panose="02040503050406030204" pitchFamily="18" charset="0"/>
                <a:cs typeface="Cambria Math" panose="02040503050406030204" pitchFamily="18" charset="0"/>
              </a:rPr>
              <a:t>𝜓</a:t>
            </a:r>
            <a:r>
              <a:rPr lang="en-US" sz="1800">
                <a:latin typeface="Cambria" panose="02040503050406030204" pitchFamily="18" charset="0"/>
                <a:ea typeface="Cambria" panose="02040503050406030204" pitchFamily="18" charset="0"/>
              </a:rPr>
              <a:t>&gt;0, ta sẽ điều khiển sao cho 2 bánh xe chạy về phía sau (phía xe đang nghiêng) nhằm giảm góc lệch </a:t>
            </a:r>
            <a:r>
              <a:rPr lang="en-US" sz="1800">
                <a:latin typeface="Cambria" panose="02040503050406030204" pitchFamily="18" charset="0"/>
                <a:ea typeface="Cambria" panose="02040503050406030204" pitchFamily="18" charset="0"/>
                <a:cs typeface="Cambria Math" panose="02040503050406030204" pitchFamily="18" charset="0"/>
              </a:rPr>
              <a:t>𝜓</a:t>
            </a:r>
            <a:r>
              <a:rPr lang="en-US" sz="1800">
                <a:latin typeface="Cambria" panose="02040503050406030204" pitchFamily="18" charset="0"/>
                <a:ea typeface="Cambria" panose="02040503050406030204" pitchFamily="18" charset="0"/>
              </a:rPr>
              <a:t> =0, xe sẽ thăng bằng trở lại</a:t>
            </a:r>
            <a:endParaRPr lang="en-US" sz="1800" kern="100" dirty="0">
              <a:latin typeface="Cambria" panose="02040503050406030204" pitchFamily="18" charset="0"/>
              <a:ea typeface="Cambria" panose="02040503050406030204" pitchFamily="18" charset="0"/>
              <a:cs typeface="Cordia New" panose="020B0304020202020204" pitchFamily="34" charset="-34"/>
            </a:endParaRPr>
          </a:p>
        </p:txBody>
      </p:sp>
    </p:spTree>
    <p:extLst>
      <p:ext uri="{BB962C8B-B14F-4D97-AF65-F5344CB8AC3E}">
        <p14:creationId xmlns:p14="http://schemas.microsoft.com/office/powerpoint/2010/main" val="418092986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8" name="Title 4">
            <a:extLst>
              <a:ext uri="{FF2B5EF4-FFF2-40B4-BE49-F238E27FC236}">
                <a16:creationId xmlns:a16="http://schemas.microsoft.com/office/drawing/2014/main" id="{A0C5375E-9435-8089-3086-95737C73CADA}"/>
              </a:ext>
            </a:extLst>
          </p:cNvPr>
          <p:cNvSpPr>
            <a:spLocks noGrp="1"/>
          </p:cNvSpPr>
          <p:nvPr>
            <p:ph type="title"/>
          </p:nvPr>
        </p:nvSpPr>
        <p:spPr>
          <a:xfrm>
            <a:off x="720000" y="231913"/>
            <a:ext cx="7704000" cy="702365"/>
          </a:xfrm>
        </p:spPr>
        <p:txBody>
          <a:bodyPr anchor="ctr"/>
          <a:lstStyle/>
          <a:p>
            <a:r>
              <a:rPr lang="en-US" dirty="0" err="1"/>
              <a:t>Nguyên</a:t>
            </a:r>
            <a:r>
              <a:rPr lang="en-US" dirty="0"/>
              <a:t> </a:t>
            </a:r>
            <a:r>
              <a:rPr lang="en-US" dirty="0" err="1"/>
              <a:t>lý</a:t>
            </a:r>
            <a:r>
              <a:rPr lang="en-US" dirty="0"/>
              <a:t> </a:t>
            </a:r>
            <a:r>
              <a:rPr lang="en-US" dirty="0" err="1"/>
              <a:t>cân</a:t>
            </a:r>
            <a:r>
              <a:rPr lang="en-US" dirty="0"/>
              <a:t> </a:t>
            </a:r>
            <a:r>
              <a:rPr lang="en-US" dirty="0" err="1"/>
              <a:t>bằng</a:t>
            </a:r>
            <a:r>
              <a:rPr lang="en-US" dirty="0"/>
              <a:t> robot</a:t>
            </a:r>
          </a:p>
        </p:txBody>
      </p:sp>
      <p:grpSp>
        <p:nvGrpSpPr>
          <p:cNvPr id="9" name="Group 8">
            <a:extLst>
              <a:ext uri="{FF2B5EF4-FFF2-40B4-BE49-F238E27FC236}">
                <a16:creationId xmlns:a16="http://schemas.microsoft.com/office/drawing/2014/main" id="{691A258D-D5D9-6C33-8190-75BAC563A9CE}"/>
              </a:ext>
            </a:extLst>
          </p:cNvPr>
          <p:cNvGrpSpPr/>
          <p:nvPr/>
        </p:nvGrpSpPr>
        <p:grpSpPr>
          <a:xfrm>
            <a:off x="5269000" y="1525683"/>
            <a:ext cx="3372679" cy="1801960"/>
            <a:chOff x="5567175" y="1737717"/>
            <a:chExt cx="3372679" cy="1801960"/>
          </a:xfrm>
        </p:grpSpPr>
        <p:pic>
          <p:nvPicPr>
            <p:cNvPr id="10" name="Picture 9">
              <a:extLst>
                <a:ext uri="{FF2B5EF4-FFF2-40B4-BE49-F238E27FC236}">
                  <a16:creationId xmlns:a16="http://schemas.microsoft.com/office/drawing/2014/main" id="{1DC1535D-DFE6-1DD9-0542-7CD78555BE04}"/>
                </a:ext>
              </a:extLst>
            </p:cNvPr>
            <p:cNvPicPr>
              <a:picLocks noChangeAspect="1"/>
            </p:cNvPicPr>
            <p:nvPr/>
          </p:nvPicPr>
          <p:blipFill>
            <a:blip r:embed="rId3"/>
            <a:stretch>
              <a:fillRect/>
            </a:stretch>
          </p:blipFill>
          <p:spPr>
            <a:xfrm>
              <a:off x="5594944" y="1737717"/>
              <a:ext cx="3317143" cy="1441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48F67CB6-A58F-029B-87BA-B5D7C4384162}"/>
                </a:ext>
              </a:extLst>
            </p:cNvPr>
            <p:cNvSpPr txBox="1"/>
            <p:nvPr/>
          </p:nvSpPr>
          <p:spPr>
            <a:xfrm>
              <a:off x="5567175" y="3231900"/>
              <a:ext cx="3372679" cy="307777"/>
            </a:xfrm>
            <a:prstGeom prst="rect">
              <a:avLst/>
            </a:prstGeom>
            <a:noFill/>
          </p:spPr>
          <p:txBody>
            <a:bodyPr wrap="square">
              <a:spAutoFit/>
            </a:bodyPr>
            <a:lstStyle/>
            <a:p>
              <a:pPr algn="ctr"/>
              <a:r>
                <a:rPr lang="en-US" i="1" dirty="0" err="1">
                  <a:effectLst/>
                  <a:latin typeface="Cambria" panose="02040503050406030204" pitchFamily="18" charset="0"/>
                  <a:ea typeface="Cambria" panose="02040503050406030204" pitchFamily="18" charset="0"/>
                  <a:cs typeface="Cordia New" panose="020B0304020202020204" pitchFamily="34" charset="-34"/>
                </a:rPr>
                <a:t>Nguyên</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lý</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hoạt</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i="1" dirty="0">
                  <a:effectLst/>
                  <a:latin typeface="Cambria" panose="02040503050406030204" pitchFamily="18" charset="0"/>
                  <a:ea typeface="Cambria" panose="02040503050406030204" pitchFamily="18" charset="0"/>
                  <a:cs typeface="Cordia New" panose="020B0304020202020204" pitchFamily="34" charset="-34"/>
                </a:rPr>
                <a:t> của </a:t>
              </a:r>
              <a:r>
                <a:rPr lang="en-US" i="1" dirty="0" err="1">
                  <a:effectLst/>
                  <a:latin typeface="Cambria" panose="02040503050406030204" pitchFamily="18" charset="0"/>
                  <a:ea typeface="Cambria" panose="02040503050406030204" pitchFamily="18" charset="0"/>
                  <a:cs typeface="Cordia New" panose="020B0304020202020204" pitchFamily="34" charset="-34"/>
                </a:rPr>
                <a:t>hệ</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xe</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cân</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grpSp>
      <p:sp>
        <p:nvSpPr>
          <p:cNvPr id="2" name="Google Shape;159;p36">
            <a:extLst>
              <a:ext uri="{FF2B5EF4-FFF2-40B4-BE49-F238E27FC236}">
                <a16:creationId xmlns:a16="http://schemas.microsoft.com/office/drawing/2014/main" id="{655ADA66-E8FA-9C9B-4003-042A6AA1EDBD}"/>
              </a:ext>
            </a:extLst>
          </p:cNvPr>
          <p:cNvSpPr txBox="1">
            <a:spLocks/>
          </p:cNvSpPr>
          <p:nvPr/>
        </p:nvSpPr>
        <p:spPr>
          <a:xfrm>
            <a:off x="318052" y="934278"/>
            <a:ext cx="4810539" cy="34587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lgn="just">
              <a:lnSpc>
                <a:spcPct val="150000"/>
              </a:lnSpc>
            </a:pPr>
            <a:r>
              <a:rPr lang="en-US" sz="1800" kern="100">
                <a:latin typeface="Cambria" panose="02040503050406030204" pitchFamily="18" charset="0"/>
                <a:ea typeface="Cambria" panose="02040503050406030204" pitchFamily="18" charset="0"/>
                <a:cs typeface="Cordia New" panose="020B0304020202020204" pitchFamily="34" charset="-34"/>
              </a:rPr>
              <a:t>Mục đích của nguyên lý con lắc ngược là giữ cho các bánh xe ở ngay dưới trọng tâm của khung gầm robot. Khi khung xe có xung hướng nghiêng về phía trước, hai bánh xe sẽ tự động chuyển động về phía trước sao cho góc nghiêng bằng không thì robot sẽ được duy trì sự cân bằng. Mặt khác, nếu khung nghiêng về sau hai bánh xe sẽ di chuyển ngược về phía sau</a:t>
            </a:r>
            <a:endParaRPr lang="en-US" sz="1800" kern="100" dirty="0">
              <a:latin typeface="Cambria" panose="02040503050406030204" pitchFamily="18" charset="0"/>
              <a:ea typeface="Cambria" panose="02040503050406030204" pitchFamily="18" charset="0"/>
              <a:cs typeface="Cordia New" panose="020B0304020202020204" pitchFamily="34" charset="-34"/>
            </a:endParaRPr>
          </a:p>
        </p:txBody>
      </p:sp>
    </p:spTree>
    <p:extLst>
      <p:ext uri="{BB962C8B-B14F-4D97-AF65-F5344CB8AC3E}">
        <p14:creationId xmlns:p14="http://schemas.microsoft.com/office/powerpoint/2010/main" val="25959328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8" name="Title 4">
            <a:extLst>
              <a:ext uri="{FF2B5EF4-FFF2-40B4-BE49-F238E27FC236}">
                <a16:creationId xmlns:a16="http://schemas.microsoft.com/office/drawing/2014/main" id="{CCAF1828-D4CB-D30E-6CE1-3D33BB827AC3}"/>
              </a:ext>
            </a:extLst>
          </p:cNvPr>
          <p:cNvSpPr>
            <a:spLocks noGrp="1"/>
          </p:cNvSpPr>
          <p:nvPr>
            <p:ph type="title"/>
          </p:nvPr>
        </p:nvSpPr>
        <p:spPr>
          <a:xfrm>
            <a:off x="720000" y="0"/>
            <a:ext cx="7704000" cy="702365"/>
          </a:xfrm>
        </p:spPr>
        <p:txBody>
          <a:bodyPr anchor="ctr"/>
          <a:lstStyle/>
          <a:p>
            <a:r>
              <a:rPr lang="en-US" dirty="0" err="1"/>
              <a:t>Đặc</a:t>
            </a:r>
            <a:r>
              <a:rPr lang="en-US" dirty="0"/>
              <a:t> </a:t>
            </a:r>
            <a:r>
              <a:rPr lang="en-US" dirty="0" err="1"/>
              <a:t>tính</a:t>
            </a:r>
            <a:r>
              <a:rPr lang="en-US" dirty="0"/>
              <a:t> </a:t>
            </a:r>
            <a:r>
              <a:rPr lang="en-US" dirty="0" err="1"/>
              <a:t>động</a:t>
            </a:r>
            <a:r>
              <a:rPr lang="en-US" dirty="0"/>
              <a:t> </a:t>
            </a:r>
            <a:r>
              <a:rPr lang="en-US" dirty="0" err="1"/>
              <a:t>lực</a:t>
            </a:r>
            <a:r>
              <a:rPr lang="en-US" dirty="0"/>
              <a:t> học</a:t>
            </a:r>
          </a:p>
        </p:txBody>
      </p:sp>
      <p:grpSp>
        <p:nvGrpSpPr>
          <p:cNvPr id="3" name="Group 2">
            <a:extLst>
              <a:ext uri="{FF2B5EF4-FFF2-40B4-BE49-F238E27FC236}">
                <a16:creationId xmlns:a16="http://schemas.microsoft.com/office/drawing/2014/main" id="{48076F80-53FE-051A-0D6A-C43698CB0794}"/>
              </a:ext>
            </a:extLst>
          </p:cNvPr>
          <p:cNvGrpSpPr/>
          <p:nvPr/>
        </p:nvGrpSpPr>
        <p:grpSpPr>
          <a:xfrm>
            <a:off x="5267739" y="877912"/>
            <a:ext cx="3876261" cy="3387675"/>
            <a:chOff x="5245506" y="702365"/>
            <a:chExt cx="3876261" cy="3387675"/>
          </a:xfrm>
        </p:grpSpPr>
        <p:sp>
          <p:nvSpPr>
            <p:cNvPr id="5" name="TextBox 4">
              <a:extLst>
                <a:ext uri="{FF2B5EF4-FFF2-40B4-BE49-F238E27FC236}">
                  <a16:creationId xmlns:a16="http://schemas.microsoft.com/office/drawing/2014/main" id="{02B67A32-CEBC-45CC-73F1-4FA245133A9D}"/>
                </a:ext>
              </a:extLst>
            </p:cNvPr>
            <p:cNvSpPr txBox="1"/>
            <p:nvPr/>
          </p:nvSpPr>
          <p:spPr>
            <a:xfrm>
              <a:off x="5245506" y="3782263"/>
              <a:ext cx="3876261" cy="307777"/>
            </a:xfrm>
            <a:prstGeom prst="rect">
              <a:avLst/>
            </a:prstGeom>
            <a:noFill/>
          </p:spPr>
          <p:txBody>
            <a:bodyPr wrap="square">
              <a:spAutoFit/>
            </a:bodyPr>
            <a:lstStyle/>
            <a:p>
              <a:pPr algn="ctr"/>
              <a:r>
                <a:rPr lang="en-US" sz="1400" i="1" dirty="0" err="1">
                  <a:effectLst/>
                  <a:latin typeface="Cambria" panose="02040503050406030204" pitchFamily="18" charset="0"/>
                  <a:ea typeface="Cambria" panose="02040503050406030204" pitchFamily="18" charset="0"/>
                  <a:cs typeface="Cordia New" panose="020B0304020202020204" pitchFamily="34" charset="-34"/>
                </a:rPr>
                <a:t>Mô</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hình</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i="1" dirty="0">
                  <a:effectLst/>
                  <a:latin typeface="Cambria" panose="02040503050406030204" pitchFamily="18" charset="0"/>
                  <a:ea typeface="Cambria" panose="02040503050406030204" pitchFamily="18" charset="0"/>
                  <a:cs typeface="Cordia New" panose="020B0304020202020204" pitchFamily="34" charset="-34"/>
                </a:rPr>
                <a:t> học của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hệ</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cân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35B74E35-BA09-C5B5-CC3C-AA12979EC6E6}"/>
                </a:ext>
              </a:extLst>
            </p:cNvPr>
            <p:cNvPicPr>
              <a:picLocks noChangeAspect="1"/>
            </p:cNvPicPr>
            <p:nvPr/>
          </p:nvPicPr>
          <p:blipFill>
            <a:blip r:embed="rId3"/>
            <a:stretch>
              <a:fillRect/>
            </a:stretch>
          </p:blipFill>
          <p:spPr>
            <a:xfrm>
              <a:off x="5431611" y="702365"/>
              <a:ext cx="3504053" cy="3079898"/>
            </a:xfrm>
            <a:prstGeom prst="rect">
              <a:avLst/>
            </a:prstGeom>
          </p:spPr>
        </p:pic>
      </p:grpSp>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2D748CA0-07D4-9C2E-AB29-366D63A84042}"/>
                  </a:ext>
                </a:extLst>
              </p:cNvPr>
              <p:cNvGraphicFramePr>
                <a:graphicFrameLocks noGrp="1"/>
              </p:cNvGraphicFramePr>
              <p:nvPr>
                <p:extLst>
                  <p:ext uri="{D42A27DB-BD31-4B8C-83A1-F6EECF244321}">
                    <p14:modId xmlns:p14="http://schemas.microsoft.com/office/powerpoint/2010/main" val="4010314286"/>
                  </p:ext>
                </p:extLst>
              </p:nvPr>
            </p:nvGraphicFramePr>
            <p:xfrm>
              <a:off x="558273" y="819645"/>
              <a:ext cx="4352541" cy="3362706"/>
            </p:xfrm>
            <a:graphic>
              <a:graphicData uri="http://schemas.openxmlformats.org/drawingml/2006/table">
                <a:tbl>
                  <a:tblPr firstRow="1" firstCol="1" bandRow="1">
                    <a:tableStyleId>{5940675A-B579-460E-94D1-54222C63F5DA}</a:tableStyleId>
                  </a:tblPr>
                  <a:tblGrid>
                    <a:gridCol w="454689">
                      <a:extLst>
                        <a:ext uri="{9D8B030D-6E8A-4147-A177-3AD203B41FA5}">
                          <a16:colId xmlns:a16="http://schemas.microsoft.com/office/drawing/2014/main" val="2541681366"/>
                        </a:ext>
                      </a:extLst>
                    </a:gridCol>
                    <a:gridCol w="458669">
                      <a:extLst>
                        <a:ext uri="{9D8B030D-6E8A-4147-A177-3AD203B41FA5}">
                          <a16:colId xmlns:a16="http://schemas.microsoft.com/office/drawing/2014/main" val="1641756392"/>
                        </a:ext>
                      </a:extLst>
                    </a:gridCol>
                    <a:gridCol w="1152643">
                      <a:extLst>
                        <a:ext uri="{9D8B030D-6E8A-4147-A177-3AD203B41FA5}">
                          <a16:colId xmlns:a16="http://schemas.microsoft.com/office/drawing/2014/main" val="1442283953"/>
                        </a:ext>
                      </a:extLst>
                    </a:gridCol>
                    <a:gridCol w="167908">
                      <a:extLst>
                        <a:ext uri="{9D8B030D-6E8A-4147-A177-3AD203B41FA5}">
                          <a16:colId xmlns:a16="http://schemas.microsoft.com/office/drawing/2014/main" val="1918494691"/>
                        </a:ext>
                      </a:extLst>
                    </a:gridCol>
                    <a:gridCol w="519415">
                      <a:extLst>
                        <a:ext uri="{9D8B030D-6E8A-4147-A177-3AD203B41FA5}">
                          <a16:colId xmlns:a16="http://schemas.microsoft.com/office/drawing/2014/main" val="2088736747"/>
                        </a:ext>
                      </a:extLst>
                    </a:gridCol>
                    <a:gridCol w="447016">
                      <a:extLst>
                        <a:ext uri="{9D8B030D-6E8A-4147-A177-3AD203B41FA5}">
                          <a16:colId xmlns:a16="http://schemas.microsoft.com/office/drawing/2014/main" val="716095964"/>
                        </a:ext>
                      </a:extLst>
                    </a:gridCol>
                    <a:gridCol w="1152201">
                      <a:extLst>
                        <a:ext uri="{9D8B030D-6E8A-4147-A177-3AD203B41FA5}">
                          <a16:colId xmlns:a16="http://schemas.microsoft.com/office/drawing/2014/main" val="2869462969"/>
                        </a:ext>
                      </a:extLst>
                    </a:gridCol>
                  </a:tblGrid>
                  <a:tr h="276396">
                    <a:tc>
                      <a:txBody>
                        <a:bodyPr/>
                        <a:lstStyle/>
                        <a:p>
                          <a:pPr marL="0" marR="0" algn="ctr">
                            <a:lnSpc>
                              <a:spcPct val="150000"/>
                            </a:lnSpc>
                            <a:spcBef>
                              <a:spcPts val="0"/>
                            </a:spcBef>
                            <a:spcAft>
                              <a:spcPts val="0"/>
                            </a:spcAft>
                          </a:pPr>
                          <a:r>
                            <a:rPr lang="en-US" sz="1200" b="1" kern="100" dirty="0" err="1">
                              <a:effectLst/>
                              <a:latin typeface="Cambria" panose="02040503050406030204" pitchFamily="18" charset="0"/>
                              <a:ea typeface="Cambria" panose="02040503050406030204" pitchFamily="18" charset="0"/>
                            </a:rPr>
                            <a:t>Kí</a:t>
                          </a:r>
                          <a:r>
                            <a:rPr lang="en-US" sz="1200" b="1" kern="100" dirty="0">
                              <a:effectLst/>
                              <a:latin typeface="Cambria" panose="02040503050406030204" pitchFamily="18" charset="0"/>
                              <a:ea typeface="Cambria" panose="02040503050406030204" pitchFamily="18" charset="0"/>
                            </a:rPr>
                            <a:t> </a:t>
                          </a:r>
                          <a:r>
                            <a:rPr lang="en-US" sz="1200" b="1" kern="100" dirty="0" err="1">
                              <a:effectLst/>
                              <a:latin typeface="Cambria" panose="02040503050406030204" pitchFamily="18" charset="0"/>
                              <a:ea typeface="Cambria" panose="02040503050406030204" pitchFamily="18" charset="0"/>
                            </a:rPr>
                            <a:t>hiệu</a:t>
                          </a:r>
                          <a:endParaRPr lang="en-US" sz="1200" b="1"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a:effectLst/>
                              <a:latin typeface="Cambria" panose="02040503050406030204" pitchFamily="18" charset="0"/>
                              <a:ea typeface="Cambria" panose="02040503050406030204" pitchFamily="18" charset="0"/>
                            </a:rPr>
                            <a:t>Đơn vị</a:t>
                          </a: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a:effectLst/>
                              <a:latin typeface="Cambria" panose="02040503050406030204" pitchFamily="18" charset="0"/>
                              <a:ea typeface="Cambria" panose="02040503050406030204" pitchFamily="18" charset="0"/>
                            </a:rPr>
                            <a:t>Ý nghĩa</a:t>
                          </a: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rowSpan="7">
                      <a:txBody>
                        <a:bodyPr/>
                        <a:lstStyle/>
                        <a:p>
                          <a:pPr marL="0" marR="0" algn="ctr">
                            <a:lnSpc>
                              <a:spcPct val="150000"/>
                            </a:lnSpc>
                            <a:spcBef>
                              <a:spcPts val="0"/>
                            </a:spcBef>
                            <a:spcAft>
                              <a:spcPts val="0"/>
                            </a:spcAft>
                          </a:pP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a:effectLst/>
                              <a:latin typeface="Cambria" panose="02040503050406030204" pitchFamily="18" charset="0"/>
                              <a:ea typeface="Cambria" panose="02040503050406030204" pitchFamily="18" charset="0"/>
                            </a:rPr>
                            <a:t>Kí hiệu</a:t>
                          </a: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a:effectLst/>
                              <a:latin typeface="Cambria" panose="02040503050406030204" pitchFamily="18" charset="0"/>
                              <a:ea typeface="Cambria" panose="02040503050406030204" pitchFamily="18" charset="0"/>
                            </a:rPr>
                            <a:t>Đơn vị</a:t>
                          </a: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dirty="0">
                              <a:effectLst/>
                              <a:latin typeface="Cambria" panose="02040503050406030204" pitchFamily="18" charset="0"/>
                              <a:ea typeface="Cambria" panose="02040503050406030204" pitchFamily="18" charset="0"/>
                            </a:rPr>
                            <a:t>Ý </a:t>
                          </a:r>
                          <a:r>
                            <a:rPr lang="en-US" sz="1200" b="1" kern="100" dirty="0" err="1">
                              <a:effectLst/>
                              <a:latin typeface="Cambria" panose="02040503050406030204" pitchFamily="18" charset="0"/>
                              <a:ea typeface="Cambria" panose="02040503050406030204" pitchFamily="18" charset="0"/>
                            </a:rPr>
                            <a:t>nghĩa</a:t>
                          </a:r>
                          <a:endParaRPr lang="en-US" sz="1200" b="1"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extLst>
                      <a:ext uri="{0D108BD9-81ED-4DB2-BD59-A6C34878D82A}">
                        <a16:rowId xmlns:a16="http://schemas.microsoft.com/office/drawing/2014/main" val="1119175944"/>
                      </a:ext>
                    </a:extLst>
                  </a:tr>
                  <a:tr h="276396">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Kg</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Khối lượng bánh xe</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N</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f>
                                  <m:fPr>
                                    <m:type m:val="lin"/>
                                    <m:ctrlPr>
                                      <a:rPr lang="en-US" sz="1200" i="1" kern="100">
                                        <a:effectLst/>
                                        <a:latin typeface="Cambria Math" panose="02040503050406030204" pitchFamily="18" charset="0"/>
                                      </a:rPr>
                                    </m:ctrlPr>
                                  </m:fPr>
                                  <m:num>
                                    <m:r>
                                      <a:rPr lang="en-US" sz="1200" kern="100">
                                        <a:effectLst/>
                                        <a:latin typeface="Cambria Math" panose="02040503050406030204" pitchFamily="18" charset="0"/>
                                      </a:rPr>
                                      <m:t>𝑚</m:t>
                                    </m:r>
                                  </m:num>
                                  <m:den>
                                    <m:sSup>
                                      <m:sSupPr>
                                        <m:ctrlPr>
                                          <a:rPr lang="en-US" sz="1200" i="1" kern="100">
                                            <a:effectLst/>
                                            <a:latin typeface="Cambria Math" panose="02040503050406030204" pitchFamily="18" charset="0"/>
                                          </a:rPr>
                                        </m:ctrlPr>
                                      </m:sSupPr>
                                      <m:e>
                                        <m:r>
                                          <a:rPr lang="en-US" sz="1200" kern="100">
                                            <a:effectLst/>
                                            <a:latin typeface="Cambria Math" panose="02040503050406030204" pitchFamily="18" charset="0"/>
                                          </a:rPr>
                                          <m:t>𝑠</m:t>
                                        </m:r>
                                      </m:e>
                                      <m:sup>
                                        <m:r>
                                          <a:rPr lang="en-US" sz="1200" kern="100">
                                            <a:effectLst/>
                                            <a:latin typeface="Cambria Math" panose="02040503050406030204" pitchFamily="18" charset="0"/>
                                          </a:rPr>
                                          <m:t>2</m:t>
                                        </m:r>
                                      </m:sup>
                                    </m:sSup>
                                  </m:den>
                                </m:f>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Tỷ số giảm tốc</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2681882045"/>
                      </a:ext>
                    </a:extLst>
                  </a:tr>
                  <a:tr h="280034">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Kg</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Khối lượng robot</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𝜃</m:t>
                                </m:r>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rad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Góc trung bình của 2 bánh xe</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2936477259"/>
                      </a:ext>
                    </a:extLst>
                  </a:tr>
                  <a:tr h="276396">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R</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Bán kính bánh xe</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G</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f>
                                  <m:fPr>
                                    <m:type m:val="lin"/>
                                    <m:ctrlPr>
                                      <a:rPr lang="en-US" sz="1200" i="1" kern="100">
                                        <a:effectLst/>
                                        <a:latin typeface="Cambria Math" panose="02040503050406030204" pitchFamily="18" charset="0"/>
                                      </a:rPr>
                                    </m:ctrlPr>
                                  </m:fPr>
                                  <m:num>
                                    <m:r>
                                      <a:rPr lang="en-US" sz="1200" kern="100">
                                        <a:effectLst/>
                                        <a:latin typeface="Cambria Math" panose="02040503050406030204" pitchFamily="18" charset="0"/>
                                      </a:rPr>
                                      <m:t>𝑚</m:t>
                                    </m:r>
                                  </m:num>
                                  <m:den>
                                    <m:sSup>
                                      <m:sSupPr>
                                        <m:ctrlPr>
                                          <a:rPr lang="en-US" sz="1200" i="1" kern="100">
                                            <a:effectLst/>
                                            <a:latin typeface="Cambria Math" panose="02040503050406030204" pitchFamily="18" charset="0"/>
                                          </a:rPr>
                                        </m:ctrlPr>
                                      </m:sSupPr>
                                      <m:e>
                                        <m:r>
                                          <a:rPr lang="en-US" sz="1200" kern="100">
                                            <a:effectLst/>
                                            <a:latin typeface="Cambria Math" panose="02040503050406030204" pitchFamily="18" charset="0"/>
                                          </a:rPr>
                                          <m:t>𝑠</m:t>
                                        </m:r>
                                      </m:e>
                                      <m:sup>
                                        <m:r>
                                          <a:rPr lang="en-US" sz="1200" kern="100">
                                            <a:effectLst/>
                                            <a:latin typeface="Cambria Math" panose="02040503050406030204" pitchFamily="18" charset="0"/>
                                          </a:rPr>
                                          <m:t>2</m:t>
                                        </m:r>
                                      </m:sup>
                                    </m:sSup>
                                  </m:den>
                                </m:f>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Gia tốc trọng trường</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960644862"/>
                      </a:ext>
                    </a:extLst>
                  </a:tr>
                  <a:tr h="276396">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W</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Chiều rộng Robot</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𝜃</m:t>
                                    </m:r>
                                  </m:e>
                                  <m:sub>
                                    <m:r>
                                      <a:rPr lang="en-US" sz="1200" kern="100">
                                        <a:effectLst/>
                                        <a:latin typeface="Cambria Math" panose="02040503050406030204" pitchFamily="18" charset="0"/>
                                      </a:rPr>
                                      <m:t>𝑙</m:t>
                                    </m:r>
                                    <m:r>
                                      <a:rPr lang="en-US" sz="1200" kern="100">
                                        <a:effectLst/>
                                        <a:latin typeface="Cambria Math" panose="02040503050406030204" pitchFamily="18" charset="0"/>
                                      </a:rPr>
                                      <m:t>,</m:t>
                                    </m:r>
                                    <m:r>
                                      <a:rPr lang="en-US" sz="1200" kern="100">
                                        <a:effectLst/>
                                        <a:latin typeface="Cambria Math" panose="02040503050406030204" pitchFamily="18" charset="0"/>
                                      </a:rPr>
                                      <m:t>𝑟</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rad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dirty="0" err="1">
                              <a:effectLst/>
                              <a:latin typeface="Cambria" panose="02040503050406030204" pitchFamily="18" charset="0"/>
                              <a:ea typeface="Cambria" panose="02040503050406030204" pitchFamily="18" charset="0"/>
                            </a:rPr>
                            <a:t>Góc</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xoay</a:t>
                          </a:r>
                          <a:r>
                            <a:rPr lang="en-US" sz="1200" kern="100" dirty="0">
                              <a:effectLst/>
                              <a:latin typeface="Cambria" panose="02040503050406030204" pitchFamily="18" charset="0"/>
                              <a:ea typeface="Cambria" panose="02040503050406030204" pitchFamily="18" charset="0"/>
                            </a:rPr>
                            <a:t> bánh </a:t>
                          </a:r>
                          <a:r>
                            <a:rPr lang="en-US" sz="1200" kern="100" dirty="0" err="1">
                              <a:effectLst/>
                              <a:latin typeface="Cambria" panose="02040503050406030204" pitchFamily="18" charset="0"/>
                              <a:ea typeface="Cambria" panose="02040503050406030204" pitchFamily="18" charset="0"/>
                            </a:rPr>
                            <a:t>trái</a:t>
                          </a:r>
                          <a:r>
                            <a:rPr lang="en-US" sz="1200" kern="100" dirty="0">
                              <a:effectLst/>
                              <a:latin typeface="Cambria" panose="02040503050406030204" pitchFamily="18" charset="0"/>
                              <a:ea typeface="Cambria" panose="02040503050406030204" pitchFamily="18" charset="0"/>
                            </a:rPr>
                            <a:t>, phải</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3648394962"/>
                      </a:ext>
                    </a:extLst>
                  </a:tr>
                  <a:tr h="276396">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Chiều dài robot</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𝜓</m:t>
                                </m:r>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rad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Góc nghiêng robot</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3570118535"/>
                      </a:ext>
                    </a:extLst>
                  </a:tr>
                  <a:tr h="147963">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H</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dirty="0" err="1">
                              <a:effectLst/>
                              <a:latin typeface="Cambria" panose="02040503050406030204" pitchFamily="18" charset="0"/>
                              <a:ea typeface="Cambria" panose="02040503050406030204" pitchFamily="18" charset="0"/>
                            </a:rPr>
                            <a:t>Chiều</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cao</a:t>
                          </a:r>
                          <a:r>
                            <a:rPr lang="en-US" sz="1200" kern="100" dirty="0">
                              <a:effectLst/>
                              <a:latin typeface="Cambria" panose="02040503050406030204" pitchFamily="18" charset="0"/>
                              <a:ea typeface="Cambria" panose="02040503050406030204" pitchFamily="18" charset="0"/>
                            </a:rPr>
                            <a:t> robot</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𝜙</m:t>
                                </m:r>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dirty="0">
                              <a:effectLst/>
                              <a:latin typeface="Cambria" panose="02040503050406030204" pitchFamily="18" charset="0"/>
                              <a:ea typeface="Cambria" panose="02040503050406030204" pitchFamily="18" charset="0"/>
                            </a:rPr>
                            <a:t>rad</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dirty="0" err="1">
                              <a:effectLst/>
                              <a:latin typeface="Cambria" panose="02040503050406030204" pitchFamily="18" charset="0"/>
                              <a:ea typeface="Cambria" panose="02040503050406030204" pitchFamily="18" charset="0"/>
                            </a:rPr>
                            <a:t>Góc</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xoay</a:t>
                          </a:r>
                          <a:r>
                            <a:rPr lang="en-US" sz="1200" kern="100" dirty="0">
                              <a:effectLst/>
                              <a:latin typeface="Cambria" panose="02040503050406030204" pitchFamily="18" charset="0"/>
                              <a:ea typeface="Cambria" panose="02040503050406030204" pitchFamily="18" charset="0"/>
                            </a:rPr>
                            <a:t> robot</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1367691953"/>
                      </a:ext>
                    </a:extLst>
                  </a:tr>
                </a:tbl>
              </a:graphicData>
            </a:graphic>
          </p:graphicFrame>
        </mc:Choice>
        <mc:Fallback xmlns="">
          <p:graphicFrame>
            <p:nvGraphicFramePr>
              <p:cNvPr id="8" name="Table 7">
                <a:extLst>
                  <a:ext uri="{FF2B5EF4-FFF2-40B4-BE49-F238E27FC236}">
                    <a16:creationId xmlns:a16="http://schemas.microsoft.com/office/drawing/2014/main" id="{2D748CA0-07D4-9C2E-AB29-366D63A84042}"/>
                  </a:ext>
                </a:extLst>
              </p:cNvPr>
              <p:cNvGraphicFramePr>
                <a:graphicFrameLocks noGrp="1"/>
              </p:cNvGraphicFramePr>
              <p:nvPr>
                <p:extLst>
                  <p:ext uri="{D42A27DB-BD31-4B8C-83A1-F6EECF244321}">
                    <p14:modId xmlns:p14="http://schemas.microsoft.com/office/powerpoint/2010/main" val="4010314286"/>
                  </p:ext>
                </p:extLst>
              </p:nvPr>
            </p:nvGraphicFramePr>
            <p:xfrm>
              <a:off x="558273" y="819645"/>
              <a:ext cx="4352541" cy="3362706"/>
            </p:xfrm>
            <a:graphic>
              <a:graphicData uri="http://schemas.openxmlformats.org/drawingml/2006/table">
                <a:tbl>
                  <a:tblPr firstRow="1" firstCol="1" bandRow="1">
                    <a:tableStyleId>{5940675A-B579-460E-94D1-54222C63F5DA}</a:tableStyleId>
                  </a:tblPr>
                  <a:tblGrid>
                    <a:gridCol w="454689">
                      <a:extLst>
                        <a:ext uri="{9D8B030D-6E8A-4147-A177-3AD203B41FA5}">
                          <a16:colId xmlns:a16="http://schemas.microsoft.com/office/drawing/2014/main" val="2541681366"/>
                        </a:ext>
                      </a:extLst>
                    </a:gridCol>
                    <a:gridCol w="458669">
                      <a:extLst>
                        <a:ext uri="{9D8B030D-6E8A-4147-A177-3AD203B41FA5}">
                          <a16:colId xmlns:a16="http://schemas.microsoft.com/office/drawing/2014/main" val="1641756392"/>
                        </a:ext>
                      </a:extLst>
                    </a:gridCol>
                    <a:gridCol w="1152643">
                      <a:extLst>
                        <a:ext uri="{9D8B030D-6E8A-4147-A177-3AD203B41FA5}">
                          <a16:colId xmlns:a16="http://schemas.microsoft.com/office/drawing/2014/main" val="1442283953"/>
                        </a:ext>
                      </a:extLst>
                    </a:gridCol>
                    <a:gridCol w="167908">
                      <a:extLst>
                        <a:ext uri="{9D8B030D-6E8A-4147-A177-3AD203B41FA5}">
                          <a16:colId xmlns:a16="http://schemas.microsoft.com/office/drawing/2014/main" val="1918494691"/>
                        </a:ext>
                      </a:extLst>
                    </a:gridCol>
                    <a:gridCol w="519415">
                      <a:extLst>
                        <a:ext uri="{9D8B030D-6E8A-4147-A177-3AD203B41FA5}">
                          <a16:colId xmlns:a16="http://schemas.microsoft.com/office/drawing/2014/main" val="2088736747"/>
                        </a:ext>
                      </a:extLst>
                    </a:gridCol>
                    <a:gridCol w="447016">
                      <a:extLst>
                        <a:ext uri="{9D8B030D-6E8A-4147-A177-3AD203B41FA5}">
                          <a16:colId xmlns:a16="http://schemas.microsoft.com/office/drawing/2014/main" val="716095964"/>
                        </a:ext>
                      </a:extLst>
                    </a:gridCol>
                    <a:gridCol w="1152201">
                      <a:extLst>
                        <a:ext uri="{9D8B030D-6E8A-4147-A177-3AD203B41FA5}">
                          <a16:colId xmlns:a16="http://schemas.microsoft.com/office/drawing/2014/main" val="2869462969"/>
                        </a:ext>
                      </a:extLst>
                    </a:gridCol>
                  </a:tblGrid>
                  <a:tr h="514731">
                    <a:tc>
                      <a:txBody>
                        <a:bodyPr/>
                        <a:lstStyle/>
                        <a:p>
                          <a:pPr marL="0" marR="0" algn="ctr">
                            <a:lnSpc>
                              <a:spcPct val="150000"/>
                            </a:lnSpc>
                            <a:spcBef>
                              <a:spcPts val="0"/>
                            </a:spcBef>
                            <a:spcAft>
                              <a:spcPts val="0"/>
                            </a:spcAft>
                          </a:pPr>
                          <a:r>
                            <a:rPr lang="en-US" sz="1200" b="1" kern="100" dirty="0" err="1">
                              <a:effectLst/>
                              <a:latin typeface="Cambria" panose="02040503050406030204" pitchFamily="18" charset="0"/>
                              <a:ea typeface="Cambria" panose="02040503050406030204" pitchFamily="18" charset="0"/>
                            </a:rPr>
                            <a:t>Kí</a:t>
                          </a:r>
                          <a:r>
                            <a:rPr lang="en-US" sz="1200" b="1" kern="100" dirty="0">
                              <a:effectLst/>
                              <a:latin typeface="Cambria" panose="02040503050406030204" pitchFamily="18" charset="0"/>
                              <a:ea typeface="Cambria" panose="02040503050406030204" pitchFamily="18" charset="0"/>
                            </a:rPr>
                            <a:t> </a:t>
                          </a:r>
                          <a:r>
                            <a:rPr lang="en-US" sz="1200" b="1" kern="100" dirty="0" err="1">
                              <a:effectLst/>
                              <a:latin typeface="Cambria" panose="02040503050406030204" pitchFamily="18" charset="0"/>
                              <a:ea typeface="Cambria" panose="02040503050406030204" pitchFamily="18" charset="0"/>
                            </a:rPr>
                            <a:t>hiệu</a:t>
                          </a:r>
                          <a:endParaRPr lang="en-US" sz="1200" b="1"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a:effectLst/>
                              <a:latin typeface="Cambria" panose="02040503050406030204" pitchFamily="18" charset="0"/>
                              <a:ea typeface="Cambria" panose="02040503050406030204" pitchFamily="18" charset="0"/>
                            </a:rPr>
                            <a:t>Đơn vị</a:t>
                          </a: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a:effectLst/>
                              <a:latin typeface="Cambria" panose="02040503050406030204" pitchFamily="18" charset="0"/>
                              <a:ea typeface="Cambria" panose="02040503050406030204" pitchFamily="18" charset="0"/>
                            </a:rPr>
                            <a:t>Ý nghĩa</a:t>
                          </a: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rowSpan="7">
                      <a:txBody>
                        <a:bodyPr/>
                        <a:lstStyle/>
                        <a:p>
                          <a:pPr marL="0" marR="0" algn="ctr">
                            <a:lnSpc>
                              <a:spcPct val="150000"/>
                            </a:lnSpc>
                            <a:spcBef>
                              <a:spcPts val="0"/>
                            </a:spcBef>
                            <a:spcAft>
                              <a:spcPts val="0"/>
                            </a:spcAft>
                          </a:pP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a:effectLst/>
                              <a:latin typeface="Cambria" panose="02040503050406030204" pitchFamily="18" charset="0"/>
                              <a:ea typeface="Cambria" panose="02040503050406030204" pitchFamily="18" charset="0"/>
                            </a:rPr>
                            <a:t>Kí hiệu</a:t>
                          </a: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a:effectLst/>
                              <a:latin typeface="Cambria" panose="02040503050406030204" pitchFamily="18" charset="0"/>
                              <a:ea typeface="Cambria" panose="02040503050406030204" pitchFamily="18" charset="0"/>
                            </a:rPr>
                            <a:t>Đơn vị</a:t>
                          </a:r>
                          <a:endParaRPr lang="en-US" sz="1200" b="1"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tc>
                      <a:txBody>
                        <a:bodyPr/>
                        <a:lstStyle/>
                        <a:p>
                          <a:pPr marL="0" marR="0" algn="ctr">
                            <a:lnSpc>
                              <a:spcPct val="150000"/>
                            </a:lnSpc>
                            <a:spcBef>
                              <a:spcPts val="0"/>
                            </a:spcBef>
                            <a:spcAft>
                              <a:spcPts val="0"/>
                            </a:spcAft>
                          </a:pPr>
                          <a:r>
                            <a:rPr lang="en-US" sz="1200" b="1" kern="100" dirty="0">
                              <a:effectLst/>
                              <a:latin typeface="Cambria" panose="02040503050406030204" pitchFamily="18" charset="0"/>
                              <a:ea typeface="Cambria" panose="02040503050406030204" pitchFamily="18" charset="0"/>
                            </a:rPr>
                            <a:t>Ý </a:t>
                          </a:r>
                          <a:r>
                            <a:rPr lang="en-US" sz="1200" b="1" kern="100" dirty="0" err="1">
                              <a:effectLst/>
                              <a:latin typeface="Cambria" panose="02040503050406030204" pitchFamily="18" charset="0"/>
                              <a:ea typeface="Cambria" panose="02040503050406030204" pitchFamily="18" charset="0"/>
                            </a:rPr>
                            <a:t>nghĩa</a:t>
                          </a:r>
                          <a:endParaRPr lang="en-US" sz="1200" b="1"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nchor="ctr"/>
                    </a:tc>
                    <a:extLst>
                      <a:ext uri="{0D108BD9-81ED-4DB2-BD59-A6C34878D82A}">
                        <a16:rowId xmlns:a16="http://schemas.microsoft.com/office/drawing/2014/main" val="1119175944"/>
                      </a:ext>
                    </a:extLst>
                  </a:tr>
                  <a:tr h="514731">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Kg</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Khối lượng bánh xe</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N</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endParaRPr lang="en-US"/>
                        </a:p>
                      </a:txBody>
                      <a:tcPr marL="31235" marR="31235" marT="0" marB="0">
                        <a:blipFill>
                          <a:blip r:embed="rId4"/>
                          <a:stretch>
                            <a:fillRect l="-612162" t="-102381" r="-258108" b="-469048"/>
                          </a:stretch>
                        </a:blipFill>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Tỷ số giảm tốc</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2681882045"/>
                      </a:ext>
                    </a:extLst>
                  </a:tr>
                  <a:tr h="514731">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Kg</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Khối lượng robot</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endParaRPr lang="en-US"/>
                        </a:p>
                      </a:txBody>
                      <a:tcPr marL="31235" marR="31235" marT="0" marB="0">
                        <a:blipFill>
                          <a:blip r:embed="rId4"/>
                          <a:stretch>
                            <a:fillRect l="-432941" t="-200000" r="-311765" b="-363529"/>
                          </a:stretch>
                        </a:blipFill>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rad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Góc trung bình của 2 bánh xe</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2936477259"/>
                      </a:ext>
                    </a:extLst>
                  </a:tr>
                  <a:tr h="514731">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R</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Bán kính bánh xe</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G</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endParaRPr lang="en-US"/>
                        </a:p>
                      </a:txBody>
                      <a:tcPr marL="31235" marR="31235" marT="0" marB="0">
                        <a:blipFill>
                          <a:blip r:embed="rId4"/>
                          <a:stretch>
                            <a:fillRect l="-612162" t="-300000" r="-258108" b="-263529"/>
                          </a:stretch>
                        </a:blipFill>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Gia tốc trọng trường</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960644862"/>
                      </a:ext>
                    </a:extLst>
                  </a:tr>
                  <a:tr h="514731">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W</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Chiều rộng Robot</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endParaRPr lang="en-US"/>
                        </a:p>
                      </a:txBody>
                      <a:tcPr marL="31235" marR="31235" marT="0" marB="0">
                        <a:blipFill>
                          <a:blip r:embed="rId4"/>
                          <a:stretch>
                            <a:fillRect l="-432941" t="-404762" r="-311765" b="-166667"/>
                          </a:stretch>
                        </a:blipFill>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rad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dirty="0" err="1">
                              <a:effectLst/>
                              <a:latin typeface="Cambria" panose="02040503050406030204" pitchFamily="18" charset="0"/>
                              <a:ea typeface="Cambria" panose="02040503050406030204" pitchFamily="18" charset="0"/>
                            </a:rPr>
                            <a:t>Góc</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xoay</a:t>
                          </a:r>
                          <a:r>
                            <a:rPr lang="en-US" sz="1200" kern="100" dirty="0">
                              <a:effectLst/>
                              <a:latin typeface="Cambria" panose="02040503050406030204" pitchFamily="18" charset="0"/>
                              <a:ea typeface="Cambria" panose="02040503050406030204" pitchFamily="18" charset="0"/>
                            </a:rPr>
                            <a:t> bánh </a:t>
                          </a:r>
                          <a:r>
                            <a:rPr lang="en-US" sz="1200" kern="100" dirty="0" err="1">
                              <a:effectLst/>
                              <a:latin typeface="Cambria" panose="02040503050406030204" pitchFamily="18" charset="0"/>
                              <a:ea typeface="Cambria" panose="02040503050406030204" pitchFamily="18" charset="0"/>
                            </a:rPr>
                            <a:t>trái</a:t>
                          </a:r>
                          <a:r>
                            <a:rPr lang="en-US" sz="1200" kern="100" dirty="0">
                              <a:effectLst/>
                              <a:latin typeface="Cambria" panose="02040503050406030204" pitchFamily="18" charset="0"/>
                              <a:ea typeface="Cambria" panose="02040503050406030204" pitchFamily="18" charset="0"/>
                            </a:rPr>
                            <a:t>, phải</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3648394962"/>
                      </a:ext>
                    </a:extLst>
                  </a:tr>
                  <a:tr h="514731">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Chiều dài robot</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endParaRPr lang="en-US"/>
                        </a:p>
                      </a:txBody>
                      <a:tcPr marL="31235" marR="31235" marT="0" marB="0">
                        <a:blipFill>
                          <a:blip r:embed="rId4"/>
                          <a:stretch>
                            <a:fillRect l="-432941" t="-498824" r="-311765" b="-64706"/>
                          </a:stretch>
                        </a:blipFill>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rad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Góc nghiêng robot</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3570118535"/>
                      </a:ext>
                    </a:extLst>
                  </a:tr>
                  <a:tr h="274320">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H</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dirty="0" err="1">
                              <a:effectLst/>
                              <a:latin typeface="Cambria" panose="02040503050406030204" pitchFamily="18" charset="0"/>
                              <a:ea typeface="Cambria" panose="02040503050406030204" pitchFamily="18" charset="0"/>
                            </a:rPr>
                            <a:t>Chiều</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cao</a:t>
                          </a:r>
                          <a:r>
                            <a:rPr lang="en-US" sz="1200" kern="100" dirty="0">
                              <a:effectLst/>
                              <a:latin typeface="Cambria" panose="02040503050406030204" pitchFamily="18" charset="0"/>
                              <a:ea typeface="Cambria" panose="02040503050406030204" pitchFamily="18" charset="0"/>
                            </a:rPr>
                            <a:t> robot</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vMerge="1">
                      <a:txBody>
                        <a:bodyPr/>
                        <a:lstStyle/>
                        <a:p>
                          <a:endParaRPr lang="en-US"/>
                        </a:p>
                      </a:txBody>
                      <a:tcPr/>
                    </a:tc>
                    <a:tc>
                      <a:txBody>
                        <a:bodyPr/>
                        <a:lstStyle/>
                        <a:p>
                          <a:endParaRPr lang="en-US"/>
                        </a:p>
                      </a:txBody>
                      <a:tcPr marL="31235" marR="31235" marT="0" marB="0">
                        <a:blipFill>
                          <a:blip r:embed="rId4"/>
                          <a:stretch>
                            <a:fillRect l="-432941" t="-1131111" r="-311765" b="-22222"/>
                          </a:stretch>
                        </a:blipFill>
                      </a:tcPr>
                    </a:tc>
                    <a:tc>
                      <a:txBody>
                        <a:bodyPr/>
                        <a:lstStyle/>
                        <a:p>
                          <a:pPr marL="0" marR="0" algn="ctr">
                            <a:lnSpc>
                              <a:spcPct val="150000"/>
                            </a:lnSpc>
                            <a:spcBef>
                              <a:spcPts val="0"/>
                            </a:spcBef>
                            <a:spcAft>
                              <a:spcPts val="0"/>
                            </a:spcAft>
                          </a:pPr>
                          <a:r>
                            <a:rPr lang="en-US" sz="1200" kern="100" dirty="0">
                              <a:effectLst/>
                              <a:latin typeface="Cambria" panose="02040503050406030204" pitchFamily="18" charset="0"/>
                              <a:ea typeface="Cambria" panose="02040503050406030204" pitchFamily="18" charset="0"/>
                            </a:rPr>
                            <a:t>rad</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tc>
                      <a:txBody>
                        <a:bodyPr/>
                        <a:lstStyle/>
                        <a:p>
                          <a:pPr marL="0" marR="0" algn="ctr">
                            <a:lnSpc>
                              <a:spcPct val="150000"/>
                            </a:lnSpc>
                            <a:spcBef>
                              <a:spcPts val="0"/>
                            </a:spcBef>
                            <a:spcAft>
                              <a:spcPts val="0"/>
                            </a:spcAft>
                          </a:pPr>
                          <a:r>
                            <a:rPr lang="en-US" sz="1200" kern="100" dirty="0" err="1">
                              <a:effectLst/>
                              <a:latin typeface="Cambria" panose="02040503050406030204" pitchFamily="18" charset="0"/>
                              <a:ea typeface="Cambria" panose="02040503050406030204" pitchFamily="18" charset="0"/>
                            </a:rPr>
                            <a:t>Góc</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xoay</a:t>
                          </a:r>
                          <a:r>
                            <a:rPr lang="en-US" sz="1200" kern="100" dirty="0">
                              <a:effectLst/>
                              <a:latin typeface="Cambria" panose="02040503050406030204" pitchFamily="18" charset="0"/>
                              <a:ea typeface="Cambria" panose="02040503050406030204" pitchFamily="18" charset="0"/>
                            </a:rPr>
                            <a:t> robot</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31235" marR="31235" marT="0" marB="0"/>
                    </a:tc>
                    <a:extLst>
                      <a:ext uri="{0D108BD9-81ED-4DB2-BD59-A6C34878D82A}">
                        <a16:rowId xmlns:a16="http://schemas.microsoft.com/office/drawing/2014/main" val="1367691953"/>
                      </a:ext>
                    </a:extLst>
                  </a:tr>
                </a:tbl>
              </a:graphicData>
            </a:graphic>
          </p:graphicFrame>
        </mc:Fallback>
      </mc:AlternateContent>
      <p:sp>
        <p:nvSpPr>
          <p:cNvPr id="9" name="TextBox 8">
            <a:extLst>
              <a:ext uri="{FF2B5EF4-FFF2-40B4-BE49-F238E27FC236}">
                <a16:creationId xmlns:a16="http://schemas.microsoft.com/office/drawing/2014/main" id="{155A85D6-D00E-E02C-DE84-E1770332F375}"/>
              </a:ext>
            </a:extLst>
          </p:cNvPr>
          <p:cNvSpPr txBox="1"/>
          <p:nvPr/>
        </p:nvSpPr>
        <p:spPr>
          <a:xfrm>
            <a:off x="462683" y="4259224"/>
            <a:ext cx="4543719" cy="307777"/>
          </a:xfrm>
          <a:prstGeom prst="rect">
            <a:avLst/>
          </a:prstGeom>
          <a:noFill/>
        </p:spPr>
        <p:txBody>
          <a:bodyPr wrap="square">
            <a:spAutoFit/>
          </a:bodyPr>
          <a:lstStyle/>
          <a:p>
            <a:r>
              <a:rPr lang="en-US" sz="1400" i="1" dirty="0" err="1">
                <a:effectLst/>
                <a:latin typeface="Cambria" panose="02040503050406030204" pitchFamily="18" charset="0"/>
                <a:ea typeface="Cambria" panose="02040503050406030204" pitchFamily="18" charset="0"/>
                <a:cs typeface="Cordia New" panose="020B0304020202020204" pitchFamily="34" charset="-34"/>
              </a:rPr>
              <a:t>Một</a:t>
            </a:r>
            <a:r>
              <a:rPr lang="en-US" sz="1400" i="1" dirty="0">
                <a:effectLst/>
                <a:latin typeface="Cambria" panose="02040503050406030204" pitchFamily="18" charset="0"/>
                <a:ea typeface="Cambria" panose="02040503050406030204" pitchFamily="18" charset="0"/>
                <a:cs typeface="Cordia New" panose="020B0304020202020204" pitchFamily="34" charset="-34"/>
              </a:rPr>
              <a:t> số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ký</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latin typeface="Cambria" panose="02040503050406030204" pitchFamily="18" charset="0"/>
                <a:ea typeface="Cambria" panose="02040503050406030204" pitchFamily="18" charset="0"/>
                <a:cs typeface="Cordia New" panose="020B0304020202020204" pitchFamily="34" charset="-34"/>
              </a:rPr>
              <a:t>đặc</a:t>
            </a:r>
            <a:r>
              <a:rPr lang="en-US" i="1" dirty="0">
                <a:latin typeface="Cambria" panose="02040503050406030204" pitchFamily="18" charset="0"/>
                <a:ea typeface="Cambria" panose="02040503050406030204" pitchFamily="18" charset="0"/>
                <a:cs typeface="Cordia New" panose="020B0304020202020204" pitchFamily="34" charset="-34"/>
              </a:rPr>
              <a:t> </a:t>
            </a:r>
            <a:r>
              <a:rPr lang="en-US" i="1" dirty="0" err="1">
                <a:latin typeface="Cambria" panose="02040503050406030204" pitchFamily="18" charset="0"/>
                <a:ea typeface="Cambria" panose="02040503050406030204" pitchFamily="18" charset="0"/>
                <a:cs typeface="Cordia New" panose="020B0304020202020204" pitchFamily="34" charset="-34"/>
              </a:rPr>
              <a:t>trưng</a:t>
            </a:r>
            <a:r>
              <a:rPr lang="en-US" i="1" dirty="0">
                <a:latin typeface="Cambria" panose="02040503050406030204" pitchFamily="18" charset="0"/>
                <a:ea typeface="Cambria" panose="02040503050406030204" pitchFamily="18" charset="0"/>
                <a:cs typeface="Cordia New" panose="020B0304020202020204" pitchFamily="34" charset="-34"/>
              </a:rPr>
              <a:t> </a:t>
            </a:r>
            <a:r>
              <a:rPr lang="en-US" sz="1400" i="1" dirty="0">
                <a:effectLst/>
                <a:latin typeface="Cambria" panose="02040503050406030204" pitchFamily="18" charset="0"/>
                <a:ea typeface="Cambria" panose="02040503050406030204" pitchFamily="18" charset="0"/>
                <a:cs typeface="Cordia New" panose="020B0304020202020204" pitchFamily="34" charset="-34"/>
              </a:rPr>
              <a:t>của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hệ</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hai</a:t>
            </a:r>
            <a:r>
              <a:rPr lang="en-US" sz="1400" i="1" dirty="0">
                <a:effectLst/>
                <a:latin typeface="Cambria" panose="02040503050406030204" pitchFamily="18" charset="0"/>
                <a:ea typeface="Cambria" panose="02040503050406030204" pitchFamily="18" charset="0"/>
                <a:cs typeface="Cordia New" panose="020B0304020202020204" pitchFamily="34" charset="-34"/>
              </a:rPr>
              <a:t> bánh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tự</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cân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1187859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8" name="Title 4">
            <a:extLst>
              <a:ext uri="{FF2B5EF4-FFF2-40B4-BE49-F238E27FC236}">
                <a16:creationId xmlns:a16="http://schemas.microsoft.com/office/drawing/2014/main" id="{CCAF1828-D4CB-D30E-6CE1-3D33BB827AC3}"/>
              </a:ext>
            </a:extLst>
          </p:cNvPr>
          <p:cNvSpPr>
            <a:spLocks noGrp="1"/>
          </p:cNvSpPr>
          <p:nvPr>
            <p:ph type="title"/>
          </p:nvPr>
        </p:nvSpPr>
        <p:spPr>
          <a:xfrm>
            <a:off x="720000" y="0"/>
            <a:ext cx="7704000" cy="702365"/>
          </a:xfrm>
        </p:spPr>
        <p:txBody>
          <a:bodyPr anchor="ctr"/>
          <a:lstStyle/>
          <a:p>
            <a:r>
              <a:rPr lang="en-US" dirty="0" err="1"/>
              <a:t>Đặc</a:t>
            </a:r>
            <a:r>
              <a:rPr lang="en-US" dirty="0"/>
              <a:t> </a:t>
            </a:r>
            <a:r>
              <a:rPr lang="en-US" dirty="0" err="1"/>
              <a:t>tính</a:t>
            </a:r>
            <a:r>
              <a:rPr lang="en-US" dirty="0"/>
              <a:t> </a:t>
            </a:r>
            <a:r>
              <a:rPr lang="en-US" dirty="0" err="1"/>
              <a:t>động</a:t>
            </a:r>
            <a:r>
              <a:rPr lang="en-US" dirty="0"/>
              <a:t> </a:t>
            </a:r>
            <a:r>
              <a:rPr lang="en-US" dirty="0" err="1"/>
              <a:t>lực</a:t>
            </a:r>
            <a:r>
              <a:rPr lang="en-US" dirty="0"/>
              <a:t> học</a:t>
            </a:r>
          </a:p>
        </p:txBody>
      </p:sp>
      <p:grpSp>
        <p:nvGrpSpPr>
          <p:cNvPr id="3" name="Group 2">
            <a:extLst>
              <a:ext uri="{FF2B5EF4-FFF2-40B4-BE49-F238E27FC236}">
                <a16:creationId xmlns:a16="http://schemas.microsoft.com/office/drawing/2014/main" id="{48076F80-53FE-051A-0D6A-C43698CB0794}"/>
              </a:ext>
            </a:extLst>
          </p:cNvPr>
          <p:cNvGrpSpPr/>
          <p:nvPr/>
        </p:nvGrpSpPr>
        <p:grpSpPr>
          <a:xfrm>
            <a:off x="5267739" y="877912"/>
            <a:ext cx="3876261" cy="3387675"/>
            <a:chOff x="5245506" y="702365"/>
            <a:chExt cx="3876261" cy="3387675"/>
          </a:xfrm>
        </p:grpSpPr>
        <p:sp>
          <p:nvSpPr>
            <p:cNvPr id="5" name="TextBox 4">
              <a:extLst>
                <a:ext uri="{FF2B5EF4-FFF2-40B4-BE49-F238E27FC236}">
                  <a16:creationId xmlns:a16="http://schemas.microsoft.com/office/drawing/2014/main" id="{02B67A32-CEBC-45CC-73F1-4FA245133A9D}"/>
                </a:ext>
              </a:extLst>
            </p:cNvPr>
            <p:cNvSpPr txBox="1"/>
            <p:nvPr/>
          </p:nvSpPr>
          <p:spPr>
            <a:xfrm>
              <a:off x="5245506" y="3782263"/>
              <a:ext cx="3876261" cy="307777"/>
            </a:xfrm>
            <a:prstGeom prst="rect">
              <a:avLst/>
            </a:prstGeom>
            <a:noFill/>
          </p:spPr>
          <p:txBody>
            <a:bodyPr wrap="square">
              <a:spAutoFit/>
            </a:bodyPr>
            <a:lstStyle/>
            <a:p>
              <a:pPr algn="ctr"/>
              <a:r>
                <a:rPr lang="en-US" sz="1400" i="1" dirty="0" err="1">
                  <a:effectLst/>
                  <a:latin typeface="Cambria" panose="02040503050406030204" pitchFamily="18" charset="0"/>
                  <a:ea typeface="Cambria" panose="02040503050406030204" pitchFamily="18" charset="0"/>
                  <a:cs typeface="Cordia New" panose="020B0304020202020204" pitchFamily="34" charset="-34"/>
                </a:rPr>
                <a:t>Mô</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hình</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i="1" dirty="0">
                  <a:effectLst/>
                  <a:latin typeface="Cambria" panose="02040503050406030204" pitchFamily="18" charset="0"/>
                  <a:ea typeface="Cambria" panose="02040503050406030204" pitchFamily="18" charset="0"/>
                  <a:cs typeface="Cordia New" panose="020B0304020202020204" pitchFamily="34" charset="-34"/>
                </a:rPr>
                <a:t> học của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hệ</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cân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35B74E35-BA09-C5B5-CC3C-AA12979EC6E6}"/>
                </a:ext>
              </a:extLst>
            </p:cNvPr>
            <p:cNvPicPr>
              <a:picLocks noChangeAspect="1"/>
            </p:cNvPicPr>
            <p:nvPr/>
          </p:nvPicPr>
          <p:blipFill>
            <a:blip r:embed="rId3"/>
            <a:stretch>
              <a:fillRect/>
            </a:stretch>
          </p:blipFill>
          <p:spPr>
            <a:xfrm>
              <a:off x="5431611" y="702365"/>
              <a:ext cx="3504053" cy="3079898"/>
            </a:xfrm>
            <a:prstGeom prst="rect">
              <a:avLst/>
            </a:prstGeom>
          </p:spPr>
        </p:pic>
      </p:gr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99661C6-7124-51A6-8485-31F3FC40B9A3}"/>
                  </a:ext>
                </a:extLst>
              </p:cNvPr>
              <p:cNvGraphicFramePr>
                <a:graphicFrameLocks noGrp="1"/>
              </p:cNvGraphicFramePr>
              <p:nvPr>
                <p:extLst>
                  <p:ext uri="{D42A27DB-BD31-4B8C-83A1-F6EECF244321}">
                    <p14:modId xmlns:p14="http://schemas.microsoft.com/office/powerpoint/2010/main" val="1193254771"/>
                  </p:ext>
                </p:extLst>
              </p:nvPr>
            </p:nvGraphicFramePr>
            <p:xfrm>
              <a:off x="422043" y="702365"/>
              <a:ext cx="4659593" cy="3945575"/>
            </p:xfrm>
            <a:graphic>
              <a:graphicData uri="http://schemas.openxmlformats.org/drawingml/2006/table">
                <a:tbl>
                  <a:tblPr firstRow="1" firstCol="1" bandRow="1">
                    <a:tableStyleId>{5940675A-B579-460E-94D1-54222C63F5DA}</a:tableStyleId>
                  </a:tblPr>
                  <a:tblGrid>
                    <a:gridCol w="351990">
                      <a:extLst>
                        <a:ext uri="{9D8B030D-6E8A-4147-A177-3AD203B41FA5}">
                          <a16:colId xmlns:a16="http://schemas.microsoft.com/office/drawing/2014/main" val="2947530394"/>
                        </a:ext>
                      </a:extLst>
                    </a:gridCol>
                    <a:gridCol w="671219">
                      <a:extLst>
                        <a:ext uri="{9D8B030D-6E8A-4147-A177-3AD203B41FA5}">
                          <a16:colId xmlns:a16="http://schemas.microsoft.com/office/drawing/2014/main" val="1456931318"/>
                        </a:ext>
                      </a:extLst>
                    </a:gridCol>
                    <a:gridCol w="1194661">
                      <a:extLst>
                        <a:ext uri="{9D8B030D-6E8A-4147-A177-3AD203B41FA5}">
                          <a16:colId xmlns:a16="http://schemas.microsoft.com/office/drawing/2014/main" val="2608234042"/>
                        </a:ext>
                      </a:extLst>
                    </a:gridCol>
                    <a:gridCol w="167349">
                      <a:extLst>
                        <a:ext uri="{9D8B030D-6E8A-4147-A177-3AD203B41FA5}">
                          <a16:colId xmlns:a16="http://schemas.microsoft.com/office/drawing/2014/main" val="2490821672"/>
                        </a:ext>
                      </a:extLst>
                    </a:gridCol>
                    <a:gridCol w="641003">
                      <a:extLst>
                        <a:ext uri="{9D8B030D-6E8A-4147-A177-3AD203B41FA5}">
                          <a16:colId xmlns:a16="http://schemas.microsoft.com/office/drawing/2014/main" val="151389422"/>
                        </a:ext>
                      </a:extLst>
                    </a:gridCol>
                    <a:gridCol w="320438">
                      <a:extLst>
                        <a:ext uri="{9D8B030D-6E8A-4147-A177-3AD203B41FA5}">
                          <a16:colId xmlns:a16="http://schemas.microsoft.com/office/drawing/2014/main" val="1378054653"/>
                        </a:ext>
                      </a:extLst>
                    </a:gridCol>
                    <a:gridCol w="1312933">
                      <a:extLst>
                        <a:ext uri="{9D8B030D-6E8A-4147-A177-3AD203B41FA5}">
                          <a16:colId xmlns:a16="http://schemas.microsoft.com/office/drawing/2014/main" val="829483122"/>
                        </a:ext>
                      </a:extLst>
                    </a:gridCol>
                  </a:tblGrid>
                  <a:tr h="789051">
                    <a:tc>
                      <a:txBody>
                        <a:bodyPr/>
                        <a:lstStyle/>
                        <a:p>
                          <a:pPr marL="0" marR="0" algn="ctr">
                            <a:lnSpc>
                              <a:spcPct val="150000"/>
                            </a:lnSpc>
                            <a:spcBef>
                              <a:spcPts val="0"/>
                            </a:spcBef>
                            <a:spcAft>
                              <a:spcPts val="0"/>
                            </a:spcAft>
                          </a:pPr>
                          <a:r>
                            <a:rPr lang="en-US" sz="1200" kern="100" dirty="0">
                              <a:effectLst/>
                            </a:rPr>
                            <a:t>L</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a:effectLst/>
                            </a:rPr>
                            <a:t>m</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Khoảng cách từ trọng tâm đến trục bánh xe</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rowSpan="5">
                      <a:txBody>
                        <a:bodyPr/>
                        <a:lstStyle/>
                        <a:p>
                          <a:pPr marL="0" marR="0" algn="ctr">
                            <a:lnSpc>
                              <a:spcPct val="150000"/>
                            </a:lnSpc>
                            <a:spcBef>
                              <a:spcPts val="0"/>
                            </a:spcBef>
                            <a:spcAft>
                              <a:spcPts val="0"/>
                            </a:spcAft>
                          </a:pPr>
                          <a:r>
                            <a:rPr lang="en-US" sz="1200" kern="100">
                              <a:effectLst/>
                            </a:rPr>
                            <a:t> </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𝑥</m:t>
                                    </m:r>
                                  </m:e>
                                  <m:sub>
                                    <m:r>
                                      <a:rPr lang="en-US" sz="1200" kern="100">
                                        <a:effectLst/>
                                        <a:latin typeface="Cambria Math" panose="02040503050406030204" pitchFamily="18" charset="0"/>
                                      </a:rPr>
                                      <m:t>𝑙</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𝑦</m:t>
                                    </m:r>
                                  </m:e>
                                  <m:sub>
                                    <m:r>
                                      <a:rPr lang="en-US" sz="1200" kern="100">
                                        <a:effectLst/>
                                        <a:latin typeface="Cambria Math" panose="02040503050406030204" pitchFamily="18" charset="0"/>
                                      </a:rPr>
                                      <m:t>𝑙</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𝑧</m:t>
                                    </m:r>
                                  </m:e>
                                  <m:sub>
                                    <m:r>
                                      <a:rPr lang="en-US" sz="1200" kern="100">
                                        <a:effectLst/>
                                        <a:latin typeface="Cambria Math" panose="02040503050406030204" pitchFamily="18" charset="0"/>
                                      </a:rPr>
                                      <m:t>𝑙</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err="1">
                              <a:effectLst/>
                            </a:rPr>
                            <a:t>Tọa</a:t>
                          </a:r>
                          <a:r>
                            <a:rPr lang="en-US" sz="1200" kern="100" dirty="0">
                              <a:effectLst/>
                            </a:rPr>
                            <a:t> </a:t>
                          </a:r>
                          <a:r>
                            <a:rPr lang="en-US" sz="1200" kern="100" dirty="0" err="1">
                              <a:effectLst/>
                            </a:rPr>
                            <a:t>độ</a:t>
                          </a:r>
                          <a:r>
                            <a:rPr lang="en-US" sz="1200" kern="100" dirty="0">
                              <a:effectLst/>
                            </a:rPr>
                            <a:t> bánh </a:t>
                          </a:r>
                          <a:r>
                            <a:rPr lang="en-US" sz="1200" kern="100" dirty="0" err="1">
                              <a:effectLst/>
                            </a:rPr>
                            <a:t>trái</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3963920035"/>
                      </a:ext>
                    </a:extLst>
                  </a:tr>
                  <a:tr h="340560">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𝑓</m:t>
                                    </m:r>
                                  </m:e>
                                  <m:sub>
                                    <m:r>
                                      <a:rPr lang="en-US" sz="1200" kern="100">
                                        <a:effectLst/>
                                        <a:latin typeface="Cambria Math" panose="02040503050406030204" pitchFamily="18" charset="0"/>
                                      </a:rPr>
                                      <m:t>𝑤</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 </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err="1">
                              <a:effectLst/>
                            </a:rPr>
                            <a:t>Hệ</a:t>
                          </a:r>
                          <a:r>
                            <a:rPr lang="en-US" sz="1200" kern="100" dirty="0">
                              <a:effectLst/>
                            </a:rPr>
                            <a:t> số ma </a:t>
                          </a:r>
                          <a:r>
                            <a:rPr lang="en-US" sz="1200" kern="100" dirty="0" err="1">
                              <a:effectLst/>
                            </a:rPr>
                            <a:t>sát</a:t>
                          </a:r>
                          <a:r>
                            <a:rPr lang="en-US" sz="1200" kern="100" dirty="0">
                              <a:effectLst/>
                            </a:rPr>
                            <a:t> </a:t>
                          </a:r>
                          <a:r>
                            <a:rPr lang="en-US" sz="1200" kern="100" dirty="0" err="1">
                              <a:effectLst/>
                            </a:rPr>
                            <a:t>giữa</a:t>
                          </a:r>
                          <a:r>
                            <a:rPr lang="en-US" sz="1200" kern="100" dirty="0">
                              <a:effectLst/>
                            </a:rPr>
                            <a:t> robot </a:t>
                          </a:r>
                          <a:r>
                            <a:rPr lang="en-US" sz="1200" kern="100" dirty="0" err="1">
                              <a:effectLst/>
                            </a:rPr>
                            <a:t>với</a:t>
                          </a:r>
                          <a:r>
                            <a:rPr lang="en-US" sz="1200" kern="100" dirty="0">
                              <a:effectLst/>
                            </a:rPr>
                            <a:t> </a:t>
                          </a:r>
                          <a:r>
                            <a:rPr lang="en-US" sz="1200" kern="100" dirty="0" err="1">
                              <a:effectLst/>
                            </a:rPr>
                            <a:t>mặt</a:t>
                          </a:r>
                          <a:r>
                            <a:rPr lang="en-US" sz="1200" kern="100" dirty="0">
                              <a:effectLst/>
                            </a:rPr>
                            <a:t> </a:t>
                          </a:r>
                          <a:r>
                            <a:rPr lang="en-US" sz="1200" kern="100" dirty="0" err="1">
                              <a:effectLst/>
                            </a:rPr>
                            <a:t>sàn</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vMerge="1">
                      <a:txBody>
                        <a:bodyPr/>
                        <a:lstStyle/>
                        <a:p>
                          <a:endParaRPr lang="en-US"/>
                        </a:p>
                      </a:txBody>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smtClean="0">
                                        <a:effectLst/>
                                        <a:latin typeface="Cambria Math" panose="02040503050406030204" pitchFamily="18" charset="0"/>
                                      </a:rPr>
                                    </m:ctrlPr>
                                  </m:sSubPr>
                                  <m:e>
                                    <m:r>
                                      <a:rPr lang="en-US" sz="1200" kern="100">
                                        <a:effectLst/>
                                        <a:latin typeface="Cambria Math" panose="02040503050406030204" pitchFamily="18" charset="0"/>
                                      </a:rPr>
                                      <m:t>𝑥</m:t>
                                    </m:r>
                                  </m:e>
                                  <m:sub>
                                    <m:r>
                                      <a:rPr lang="en-US" sz="1200" kern="100">
                                        <a:effectLst/>
                                        <a:latin typeface="Cambria Math" panose="02040503050406030204" pitchFamily="18" charset="0"/>
                                      </a:rPr>
                                      <m:t>𝑟</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𝑦</m:t>
                                    </m:r>
                                  </m:e>
                                  <m:sub>
                                    <m:r>
                                      <a:rPr lang="en-US" sz="1200" kern="100">
                                        <a:effectLst/>
                                        <a:latin typeface="Cambria Math" panose="02040503050406030204" pitchFamily="18" charset="0"/>
                                      </a:rPr>
                                      <m:t>𝑟</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𝑧</m:t>
                                    </m:r>
                                  </m:e>
                                  <m:sub>
                                    <m:r>
                                      <a:rPr lang="en-US" sz="1200" kern="100">
                                        <a:effectLst/>
                                        <a:latin typeface="Cambria Math" panose="02040503050406030204" pitchFamily="18" charset="0"/>
                                      </a:rPr>
                                      <m:t>𝑟</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err="1">
                              <a:effectLst/>
                            </a:rPr>
                            <a:t>Tọa</a:t>
                          </a:r>
                          <a:r>
                            <a:rPr lang="en-US" sz="1200" kern="100" dirty="0">
                              <a:effectLst/>
                            </a:rPr>
                            <a:t> </a:t>
                          </a:r>
                          <a:r>
                            <a:rPr lang="en-US" sz="1200" kern="100" dirty="0" err="1">
                              <a:effectLst/>
                            </a:rPr>
                            <a:t>độ</a:t>
                          </a:r>
                          <a:r>
                            <a:rPr lang="en-US" sz="1200" kern="100" dirty="0">
                              <a:effectLst/>
                            </a:rPr>
                            <a:t> bánh phải</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2514036451"/>
                      </a:ext>
                    </a:extLst>
                  </a:tr>
                  <a:tr h="340560">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𝑓</m:t>
                                    </m:r>
                                  </m:e>
                                  <m:sub>
                                    <m:r>
                                      <a:rPr lang="en-US" sz="1200" kern="100">
                                        <a:effectLst/>
                                        <a:latin typeface="Cambria Math" panose="02040503050406030204" pitchFamily="18" charset="0"/>
                                      </a:rPr>
                                      <m:t>𝑚</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 </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err="1">
                              <a:effectLst/>
                            </a:rPr>
                            <a:t>Hệ</a:t>
                          </a:r>
                          <a:r>
                            <a:rPr lang="en-US" sz="1200" kern="100" dirty="0">
                              <a:effectLst/>
                            </a:rPr>
                            <a:t> số ma </a:t>
                          </a:r>
                          <a:r>
                            <a:rPr lang="en-US" sz="1200" kern="100" dirty="0" err="1">
                              <a:effectLst/>
                            </a:rPr>
                            <a:t>sát</a:t>
                          </a:r>
                          <a:r>
                            <a:rPr lang="en-US" sz="1200" kern="100" dirty="0">
                              <a:effectLst/>
                            </a:rPr>
                            <a:t> </a:t>
                          </a:r>
                          <a:r>
                            <a:rPr lang="en-US" sz="1200" kern="100" dirty="0" err="1">
                              <a:effectLst/>
                            </a:rPr>
                            <a:t>giữa</a:t>
                          </a:r>
                          <a:r>
                            <a:rPr lang="en-US" sz="1200" kern="100" dirty="0">
                              <a:effectLst/>
                            </a:rPr>
                            <a:t> robot </a:t>
                          </a:r>
                          <a:r>
                            <a:rPr lang="en-US" sz="1200" kern="100" dirty="0" err="1">
                              <a:effectLst/>
                            </a:rPr>
                            <a:t>với</a:t>
                          </a:r>
                          <a:r>
                            <a:rPr lang="en-US" sz="1200" kern="100" dirty="0">
                              <a:effectLst/>
                            </a:rPr>
                            <a:t> </a:t>
                          </a:r>
                          <a:r>
                            <a:rPr lang="en-US" sz="1200" kern="100" dirty="0" err="1">
                              <a:effectLst/>
                            </a:rPr>
                            <a:t>động</a:t>
                          </a:r>
                          <a:r>
                            <a:rPr lang="en-US" sz="1200" kern="100" dirty="0">
                              <a:effectLst/>
                            </a:rPr>
                            <a:t> </a:t>
                          </a:r>
                          <a:r>
                            <a:rPr lang="en-US" sz="1200" kern="100" dirty="0" err="1">
                              <a:effectLst/>
                            </a:rPr>
                            <a:t>cơ</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vMerge="1">
                      <a:txBody>
                        <a:bodyPr/>
                        <a:lstStyle/>
                        <a:p>
                          <a:endParaRPr lang="en-US"/>
                        </a:p>
                      </a:txBody>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𝑥</m:t>
                                    </m:r>
                                  </m:e>
                                  <m:sub>
                                    <m:r>
                                      <a:rPr lang="en-US" sz="1200" kern="100">
                                        <a:effectLst/>
                                        <a:latin typeface="Cambria Math" panose="02040503050406030204" pitchFamily="18" charset="0"/>
                                      </a:rPr>
                                      <m:t>𝑚</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𝑦</m:t>
                                    </m:r>
                                  </m:e>
                                  <m:sub>
                                    <m:r>
                                      <a:rPr lang="en-US" sz="1200" kern="100">
                                        <a:effectLst/>
                                        <a:latin typeface="Cambria Math" panose="02040503050406030204" pitchFamily="18" charset="0"/>
                                      </a:rPr>
                                      <m:t>𝑚</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𝑧</m:t>
                                    </m:r>
                                  </m:e>
                                  <m:sub>
                                    <m:r>
                                      <a:rPr lang="en-US" sz="1200" kern="100">
                                        <a:effectLst/>
                                        <a:latin typeface="Cambria Math" panose="02040503050406030204" pitchFamily="18" charset="0"/>
                                      </a:rPr>
                                      <m:t>𝑚</m:t>
                                    </m:r>
                                  </m:sub>
                                </m:sSub>
                              </m:oMath>
                            </m:oMathPara>
                          </a14:m>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Tọa độ trung bình</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552392072"/>
                      </a:ext>
                    </a:extLst>
                  </a:tr>
                  <a:tr h="700380">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𝐽</m:t>
                                    </m:r>
                                  </m:e>
                                  <m:sub>
                                    <m:r>
                                      <a:rPr lang="en-US" sz="1200" kern="100">
                                        <a:effectLst/>
                                        <a:latin typeface="Cambria Math" panose="02040503050406030204" pitchFamily="18" charset="0"/>
                                      </a:rPr>
                                      <m:t>𝑚</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en-US" sz="1200" kern="100">
                                    <a:effectLst/>
                                    <a:latin typeface="Cambria Math" panose="02040503050406030204" pitchFamily="18" charset="0"/>
                                  </a:rPr>
                                  <m:t>𝑘𝑔</m:t>
                                </m:r>
                                <m:sSup>
                                  <m:sSupPr>
                                    <m:ctrlPr>
                                      <a:rPr lang="en-US" sz="1200" i="1" kern="100">
                                        <a:effectLst/>
                                        <a:latin typeface="Cambria Math" panose="02040503050406030204" pitchFamily="18" charset="0"/>
                                      </a:rPr>
                                    </m:ctrlPr>
                                  </m:sSupPr>
                                  <m:e>
                                    <m:r>
                                      <a:rPr lang="en-US" sz="1200" kern="100">
                                        <a:effectLst/>
                                        <a:latin typeface="Cambria Math" panose="02040503050406030204" pitchFamily="18" charset="0"/>
                                      </a:rPr>
                                      <m:t>𝑚</m:t>
                                    </m:r>
                                  </m:e>
                                  <m:sup>
                                    <m:r>
                                      <a:rPr lang="en-US" sz="1200" kern="100">
                                        <a:effectLst/>
                                        <a:latin typeface="Cambria Math" panose="02040503050406030204" pitchFamily="18" charset="0"/>
                                      </a:rPr>
                                      <m:t>2</m:t>
                                    </m:r>
                                  </m:sup>
                                </m:sSup>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Momen quán tính của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vMerge="1">
                      <a:txBody>
                        <a:bodyPr/>
                        <a:lstStyle/>
                        <a:p>
                          <a:endParaRPr lang="en-US"/>
                        </a:p>
                      </a:txBody>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𝐹</m:t>
                                    </m:r>
                                  </m:e>
                                  <m:sub>
                                    <m:r>
                                      <a:rPr lang="en-US" sz="1200" kern="100">
                                        <a:effectLst/>
                                        <a:latin typeface="Cambria Math" panose="02040503050406030204" pitchFamily="18" charset="0"/>
                                      </a:rPr>
                                      <m:t>𝜃</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𝐹</m:t>
                                    </m:r>
                                  </m:e>
                                  <m:sub>
                                    <m:r>
                                      <a:rPr lang="en-US" sz="1200" kern="100">
                                        <a:effectLst/>
                                        <a:latin typeface="Cambria Math" panose="02040503050406030204" pitchFamily="18" charset="0"/>
                                      </a:rPr>
                                      <m:t>𝜓</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𝐹</m:t>
                                    </m:r>
                                  </m:e>
                                  <m:sub>
                                    <m:r>
                                      <a:rPr lang="en-US" sz="1200" kern="100">
                                        <a:effectLst/>
                                        <a:latin typeface="Cambria Math" panose="02040503050406030204" pitchFamily="18" charset="0"/>
                                      </a:rPr>
                                      <m:t>𝜙</m:t>
                                    </m:r>
                                  </m:sub>
                                </m:sSub>
                              </m:oMath>
                            </m:oMathPara>
                          </a14:m>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a:effectLst/>
                            </a:rPr>
                            <a:t>Nm</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Momen phát động theo các phương khác nhau</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3418689379"/>
                      </a:ext>
                    </a:extLst>
                  </a:tr>
                  <a:tr h="721738">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𝑅</m:t>
                                    </m:r>
                                  </m:e>
                                  <m:sub>
                                    <m:r>
                                      <a:rPr lang="en-US" sz="1200" kern="100">
                                        <a:effectLst/>
                                        <a:latin typeface="Cambria Math" panose="02040503050406030204" pitchFamily="18" charset="0"/>
                                      </a:rPr>
                                      <m:t>𝑚</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m:rPr>
                                    <m:sty m:val="p"/>
                                  </m:rPr>
                                  <a:rPr lang="en-US" sz="1200" kern="100">
                                    <a:effectLst/>
                                    <a:latin typeface="Cambria Math" panose="02040503050406030204" pitchFamily="18" charset="0"/>
                                  </a:rPr>
                                  <m:t>Ω</m:t>
                                </m:r>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Trở kháng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vMerge="1">
                      <a:txBody>
                        <a:bodyPr/>
                        <a:lstStyle/>
                        <a:p>
                          <a:endParaRPr lang="en-US"/>
                        </a:p>
                      </a:txBody>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𝐹</m:t>
                                    </m:r>
                                  </m:e>
                                  <m:sub>
                                    <m:r>
                                      <a:rPr lang="en-US" sz="1200" kern="100">
                                        <a:effectLst/>
                                        <a:latin typeface="Cambria Math" panose="02040503050406030204" pitchFamily="18" charset="0"/>
                                      </a:rPr>
                                      <m:t>𝑙</m:t>
                                    </m:r>
                                    <m:r>
                                      <a:rPr lang="en-US" sz="1200" kern="100">
                                        <a:effectLst/>
                                        <a:latin typeface="Cambria Math" panose="02040503050406030204" pitchFamily="18" charset="0"/>
                                      </a:rPr>
                                      <m:t>,</m:t>
                                    </m:r>
                                    <m:r>
                                      <a:rPr lang="en-US" sz="1200" kern="100">
                                        <a:effectLst/>
                                        <a:latin typeface="Cambria Math" panose="02040503050406030204" pitchFamily="18" charset="0"/>
                                      </a:rPr>
                                      <m:t>𝑟</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Nm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a:effectLst/>
                            </a:rPr>
                            <a:t>Momen </a:t>
                          </a:r>
                          <a:r>
                            <a:rPr lang="en-US" sz="1200" kern="100" dirty="0" err="1">
                              <a:effectLst/>
                            </a:rPr>
                            <a:t>phát</a:t>
                          </a:r>
                          <a:r>
                            <a:rPr lang="en-US" sz="1200" kern="100" dirty="0">
                              <a:effectLst/>
                            </a:rPr>
                            <a:t> </a:t>
                          </a:r>
                          <a:r>
                            <a:rPr lang="en-US" sz="1200" kern="100" dirty="0" err="1">
                              <a:effectLst/>
                            </a:rPr>
                            <a:t>động</a:t>
                          </a:r>
                          <a:r>
                            <a:rPr lang="en-US" sz="1200" kern="100" dirty="0">
                              <a:effectLst/>
                            </a:rPr>
                            <a:t> của bánh </a:t>
                          </a:r>
                          <a:r>
                            <a:rPr lang="en-US" sz="1200" kern="100" dirty="0" err="1">
                              <a:effectLst/>
                            </a:rPr>
                            <a:t>trái</a:t>
                          </a:r>
                          <a:r>
                            <a:rPr lang="en-US" sz="1200" kern="100" dirty="0">
                              <a:effectLst/>
                            </a:rPr>
                            <a:t> </a:t>
                          </a:r>
                          <a:r>
                            <a:rPr lang="en-US" sz="1200" kern="100" dirty="0" err="1">
                              <a:effectLst/>
                            </a:rPr>
                            <a:t>và</a:t>
                          </a:r>
                          <a:r>
                            <a:rPr lang="en-US" sz="1200" kern="100" dirty="0">
                              <a:effectLst/>
                            </a:rPr>
                            <a:t> bánh phải</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257303409"/>
                      </a:ext>
                    </a:extLst>
                  </a:tr>
                </a:tbl>
              </a:graphicData>
            </a:graphic>
          </p:graphicFrame>
        </mc:Choice>
        <mc:Fallback xmlns="">
          <p:graphicFrame>
            <p:nvGraphicFramePr>
              <p:cNvPr id="4" name="Table 3">
                <a:extLst>
                  <a:ext uri="{FF2B5EF4-FFF2-40B4-BE49-F238E27FC236}">
                    <a16:creationId xmlns:a16="http://schemas.microsoft.com/office/drawing/2014/main" id="{C99661C6-7124-51A6-8485-31F3FC40B9A3}"/>
                  </a:ext>
                </a:extLst>
              </p:cNvPr>
              <p:cNvGraphicFramePr>
                <a:graphicFrameLocks noGrp="1"/>
              </p:cNvGraphicFramePr>
              <p:nvPr>
                <p:extLst>
                  <p:ext uri="{D42A27DB-BD31-4B8C-83A1-F6EECF244321}">
                    <p14:modId xmlns:p14="http://schemas.microsoft.com/office/powerpoint/2010/main" val="1193254771"/>
                  </p:ext>
                </p:extLst>
              </p:nvPr>
            </p:nvGraphicFramePr>
            <p:xfrm>
              <a:off x="422043" y="702365"/>
              <a:ext cx="4659593" cy="3945575"/>
            </p:xfrm>
            <a:graphic>
              <a:graphicData uri="http://schemas.openxmlformats.org/drawingml/2006/table">
                <a:tbl>
                  <a:tblPr firstRow="1" firstCol="1" bandRow="1">
                    <a:tableStyleId>{5940675A-B579-460E-94D1-54222C63F5DA}</a:tableStyleId>
                  </a:tblPr>
                  <a:tblGrid>
                    <a:gridCol w="351990">
                      <a:extLst>
                        <a:ext uri="{9D8B030D-6E8A-4147-A177-3AD203B41FA5}">
                          <a16:colId xmlns:a16="http://schemas.microsoft.com/office/drawing/2014/main" val="2947530394"/>
                        </a:ext>
                      </a:extLst>
                    </a:gridCol>
                    <a:gridCol w="671219">
                      <a:extLst>
                        <a:ext uri="{9D8B030D-6E8A-4147-A177-3AD203B41FA5}">
                          <a16:colId xmlns:a16="http://schemas.microsoft.com/office/drawing/2014/main" val="1456931318"/>
                        </a:ext>
                      </a:extLst>
                    </a:gridCol>
                    <a:gridCol w="1194661">
                      <a:extLst>
                        <a:ext uri="{9D8B030D-6E8A-4147-A177-3AD203B41FA5}">
                          <a16:colId xmlns:a16="http://schemas.microsoft.com/office/drawing/2014/main" val="2608234042"/>
                        </a:ext>
                      </a:extLst>
                    </a:gridCol>
                    <a:gridCol w="167349">
                      <a:extLst>
                        <a:ext uri="{9D8B030D-6E8A-4147-A177-3AD203B41FA5}">
                          <a16:colId xmlns:a16="http://schemas.microsoft.com/office/drawing/2014/main" val="2490821672"/>
                        </a:ext>
                      </a:extLst>
                    </a:gridCol>
                    <a:gridCol w="641003">
                      <a:extLst>
                        <a:ext uri="{9D8B030D-6E8A-4147-A177-3AD203B41FA5}">
                          <a16:colId xmlns:a16="http://schemas.microsoft.com/office/drawing/2014/main" val="151389422"/>
                        </a:ext>
                      </a:extLst>
                    </a:gridCol>
                    <a:gridCol w="320438">
                      <a:extLst>
                        <a:ext uri="{9D8B030D-6E8A-4147-A177-3AD203B41FA5}">
                          <a16:colId xmlns:a16="http://schemas.microsoft.com/office/drawing/2014/main" val="1378054653"/>
                        </a:ext>
                      </a:extLst>
                    </a:gridCol>
                    <a:gridCol w="1312933">
                      <a:extLst>
                        <a:ext uri="{9D8B030D-6E8A-4147-A177-3AD203B41FA5}">
                          <a16:colId xmlns:a16="http://schemas.microsoft.com/office/drawing/2014/main" val="829483122"/>
                        </a:ext>
                      </a:extLst>
                    </a:gridCol>
                  </a:tblGrid>
                  <a:tr h="789115">
                    <a:tc>
                      <a:txBody>
                        <a:bodyPr/>
                        <a:lstStyle/>
                        <a:p>
                          <a:pPr marL="0" marR="0" algn="ctr">
                            <a:lnSpc>
                              <a:spcPct val="150000"/>
                            </a:lnSpc>
                            <a:spcBef>
                              <a:spcPts val="0"/>
                            </a:spcBef>
                            <a:spcAft>
                              <a:spcPts val="0"/>
                            </a:spcAft>
                          </a:pPr>
                          <a:r>
                            <a:rPr lang="en-US" sz="1200" kern="100" dirty="0">
                              <a:effectLst/>
                            </a:rPr>
                            <a:t>L</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a:effectLst/>
                            </a:rPr>
                            <a:t>m</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Khoảng cách từ trọng tâm đến trục bánh xe</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rowSpan="5">
                      <a:txBody>
                        <a:bodyPr/>
                        <a:lstStyle/>
                        <a:p>
                          <a:pPr marL="0" marR="0" algn="ctr">
                            <a:lnSpc>
                              <a:spcPct val="150000"/>
                            </a:lnSpc>
                            <a:spcBef>
                              <a:spcPts val="0"/>
                            </a:spcBef>
                            <a:spcAft>
                              <a:spcPts val="0"/>
                            </a:spcAft>
                          </a:pPr>
                          <a:r>
                            <a:rPr lang="en-US" sz="1200" kern="100">
                              <a:effectLst/>
                            </a:rPr>
                            <a:t> </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endParaRPr lang="en-US"/>
                        </a:p>
                      </a:txBody>
                      <a:tcPr marL="41518" marR="41518" marT="0" marB="0">
                        <a:blipFill>
                          <a:blip r:embed="rId4"/>
                          <a:stretch>
                            <a:fillRect l="-374286" t="-769" r="-257143" b="-410000"/>
                          </a:stretch>
                        </a:blipFill>
                      </a:tcPr>
                    </a:tc>
                    <a:tc>
                      <a:txBody>
                        <a:bodyPr/>
                        <a:lstStyle/>
                        <a:p>
                          <a:pPr marL="0" marR="0" algn="ctr">
                            <a:lnSpc>
                              <a:spcPct val="150000"/>
                            </a:lnSpc>
                            <a:spcBef>
                              <a:spcPts val="0"/>
                            </a:spcBef>
                            <a:spcAft>
                              <a:spcPts val="0"/>
                            </a:spcAft>
                          </a:pPr>
                          <a:r>
                            <a:rPr lang="en-US" sz="1200" kern="100">
                              <a:effectLst/>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err="1">
                              <a:effectLst/>
                            </a:rPr>
                            <a:t>Tọa</a:t>
                          </a:r>
                          <a:r>
                            <a:rPr lang="en-US" sz="1200" kern="100" dirty="0">
                              <a:effectLst/>
                            </a:rPr>
                            <a:t> </a:t>
                          </a:r>
                          <a:r>
                            <a:rPr lang="en-US" sz="1200" kern="100" dirty="0" err="1">
                              <a:effectLst/>
                            </a:rPr>
                            <a:t>độ</a:t>
                          </a:r>
                          <a:r>
                            <a:rPr lang="en-US" sz="1200" kern="100" dirty="0">
                              <a:effectLst/>
                            </a:rPr>
                            <a:t> bánh </a:t>
                          </a:r>
                          <a:r>
                            <a:rPr lang="en-US" sz="1200" kern="100" dirty="0" err="1">
                              <a:effectLst/>
                            </a:rPr>
                            <a:t>trái</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3963920035"/>
                      </a:ext>
                    </a:extLst>
                  </a:tr>
                  <a:tr h="789115">
                    <a:tc>
                      <a:txBody>
                        <a:bodyPr/>
                        <a:lstStyle/>
                        <a:p>
                          <a:endParaRPr lang="en-US"/>
                        </a:p>
                      </a:txBody>
                      <a:tcPr marL="41518" marR="41518" marT="0" marB="0">
                        <a:blipFill>
                          <a:blip r:embed="rId4"/>
                          <a:stretch>
                            <a:fillRect l="-1724" t="-101550" r="-1222414" b="-313178"/>
                          </a:stretch>
                        </a:blipFill>
                      </a:tcPr>
                    </a:tc>
                    <a:tc>
                      <a:txBody>
                        <a:bodyPr/>
                        <a:lstStyle/>
                        <a:p>
                          <a:pPr marL="0" marR="0" algn="ctr">
                            <a:lnSpc>
                              <a:spcPct val="150000"/>
                            </a:lnSpc>
                            <a:spcBef>
                              <a:spcPts val="0"/>
                            </a:spcBef>
                            <a:spcAft>
                              <a:spcPts val="0"/>
                            </a:spcAft>
                          </a:pPr>
                          <a:r>
                            <a:rPr lang="en-US" sz="1200" kern="100">
                              <a:effectLst/>
                            </a:rPr>
                            <a:t> </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err="1">
                              <a:effectLst/>
                            </a:rPr>
                            <a:t>Hệ</a:t>
                          </a:r>
                          <a:r>
                            <a:rPr lang="en-US" sz="1200" kern="100" dirty="0">
                              <a:effectLst/>
                            </a:rPr>
                            <a:t> số ma </a:t>
                          </a:r>
                          <a:r>
                            <a:rPr lang="en-US" sz="1200" kern="100" dirty="0" err="1">
                              <a:effectLst/>
                            </a:rPr>
                            <a:t>sát</a:t>
                          </a:r>
                          <a:r>
                            <a:rPr lang="en-US" sz="1200" kern="100" dirty="0">
                              <a:effectLst/>
                            </a:rPr>
                            <a:t> </a:t>
                          </a:r>
                          <a:r>
                            <a:rPr lang="en-US" sz="1200" kern="100" dirty="0" err="1">
                              <a:effectLst/>
                            </a:rPr>
                            <a:t>giữa</a:t>
                          </a:r>
                          <a:r>
                            <a:rPr lang="en-US" sz="1200" kern="100" dirty="0">
                              <a:effectLst/>
                            </a:rPr>
                            <a:t> robot </a:t>
                          </a:r>
                          <a:r>
                            <a:rPr lang="en-US" sz="1200" kern="100" dirty="0" err="1">
                              <a:effectLst/>
                            </a:rPr>
                            <a:t>với</a:t>
                          </a:r>
                          <a:r>
                            <a:rPr lang="en-US" sz="1200" kern="100" dirty="0">
                              <a:effectLst/>
                            </a:rPr>
                            <a:t> </a:t>
                          </a:r>
                          <a:r>
                            <a:rPr lang="en-US" sz="1200" kern="100" dirty="0" err="1">
                              <a:effectLst/>
                            </a:rPr>
                            <a:t>mặt</a:t>
                          </a:r>
                          <a:r>
                            <a:rPr lang="en-US" sz="1200" kern="100" dirty="0">
                              <a:effectLst/>
                            </a:rPr>
                            <a:t> </a:t>
                          </a:r>
                          <a:r>
                            <a:rPr lang="en-US" sz="1200" kern="100" dirty="0" err="1">
                              <a:effectLst/>
                            </a:rPr>
                            <a:t>sàn</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vMerge="1">
                      <a:txBody>
                        <a:bodyPr/>
                        <a:lstStyle/>
                        <a:p>
                          <a:endParaRPr lang="en-US"/>
                        </a:p>
                      </a:txBody>
                      <a:tcPr/>
                    </a:tc>
                    <a:tc>
                      <a:txBody>
                        <a:bodyPr/>
                        <a:lstStyle/>
                        <a:p>
                          <a:endParaRPr lang="en-US"/>
                        </a:p>
                      </a:txBody>
                      <a:tcPr marL="41518" marR="41518" marT="0" marB="0">
                        <a:blipFill>
                          <a:blip r:embed="rId4"/>
                          <a:stretch>
                            <a:fillRect l="-374286" t="-101550" r="-257143" b="-313178"/>
                          </a:stretch>
                        </a:blipFill>
                      </a:tcPr>
                    </a:tc>
                    <a:tc>
                      <a:txBody>
                        <a:bodyPr/>
                        <a:lstStyle/>
                        <a:p>
                          <a:pPr marL="0" marR="0" algn="ctr">
                            <a:lnSpc>
                              <a:spcPct val="150000"/>
                            </a:lnSpc>
                            <a:spcBef>
                              <a:spcPts val="0"/>
                            </a:spcBef>
                            <a:spcAft>
                              <a:spcPts val="0"/>
                            </a:spcAft>
                          </a:pPr>
                          <a:r>
                            <a:rPr lang="en-US" sz="1200" kern="100">
                              <a:effectLst/>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err="1">
                              <a:effectLst/>
                            </a:rPr>
                            <a:t>Tọa</a:t>
                          </a:r>
                          <a:r>
                            <a:rPr lang="en-US" sz="1200" kern="100" dirty="0">
                              <a:effectLst/>
                            </a:rPr>
                            <a:t> </a:t>
                          </a:r>
                          <a:r>
                            <a:rPr lang="en-US" sz="1200" kern="100" dirty="0" err="1">
                              <a:effectLst/>
                            </a:rPr>
                            <a:t>độ</a:t>
                          </a:r>
                          <a:r>
                            <a:rPr lang="en-US" sz="1200" kern="100" dirty="0">
                              <a:effectLst/>
                            </a:rPr>
                            <a:t> bánh phải</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2514036451"/>
                      </a:ext>
                    </a:extLst>
                  </a:tr>
                  <a:tr h="789115">
                    <a:tc>
                      <a:txBody>
                        <a:bodyPr/>
                        <a:lstStyle/>
                        <a:p>
                          <a:endParaRPr lang="en-US"/>
                        </a:p>
                      </a:txBody>
                      <a:tcPr marL="41518" marR="41518" marT="0" marB="0">
                        <a:blipFill>
                          <a:blip r:embed="rId4"/>
                          <a:stretch>
                            <a:fillRect l="-1724" t="-200000" r="-1222414" b="-210769"/>
                          </a:stretch>
                        </a:blipFill>
                      </a:tcPr>
                    </a:tc>
                    <a:tc>
                      <a:txBody>
                        <a:bodyPr/>
                        <a:lstStyle/>
                        <a:p>
                          <a:pPr marL="0" marR="0" algn="ctr">
                            <a:lnSpc>
                              <a:spcPct val="150000"/>
                            </a:lnSpc>
                            <a:spcBef>
                              <a:spcPts val="0"/>
                            </a:spcBef>
                            <a:spcAft>
                              <a:spcPts val="0"/>
                            </a:spcAft>
                          </a:pPr>
                          <a:r>
                            <a:rPr lang="en-US" sz="1200" kern="100">
                              <a:effectLst/>
                            </a:rPr>
                            <a:t> </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err="1">
                              <a:effectLst/>
                            </a:rPr>
                            <a:t>Hệ</a:t>
                          </a:r>
                          <a:r>
                            <a:rPr lang="en-US" sz="1200" kern="100" dirty="0">
                              <a:effectLst/>
                            </a:rPr>
                            <a:t> số ma </a:t>
                          </a:r>
                          <a:r>
                            <a:rPr lang="en-US" sz="1200" kern="100" dirty="0" err="1">
                              <a:effectLst/>
                            </a:rPr>
                            <a:t>sát</a:t>
                          </a:r>
                          <a:r>
                            <a:rPr lang="en-US" sz="1200" kern="100" dirty="0">
                              <a:effectLst/>
                            </a:rPr>
                            <a:t> </a:t>
                          </a:r>
                          <a:r>
                            <a:rPr lang="en-US" sz="1200" kern="100" dirty="0" err="1">
                              <a:effectLst/>
                            </a:rPr>
                            <a:t>giữa</a:t>
                          </a:r>
                          <a:r>
                            <a:rPr lang="en-US" sz="1200" kern="100" dirty="0">
                              <a:effectLst/>
                            </a:rPr>
                            <a:t> robot </a:t>
                          </a:r>
                          <a:r>
                            <a:rPr lang="en-US" sz="1200" kern="100" dirty="0" err="1">
                              <a:effectLst/>
                            </a:rPr>
                            <a:t>với</a:t>
                          </a:r>
                          <a:r>
                            <a:rPr lang="en-US" sz="1200" kern="100" dirty="0">
                              <a:effectLst/>
                            </a:rPr>
                            <a:t> </a:t>
                          </a:r>
                          <a:r>
                            <a:rPr lang="en-US" sz="1200" kern="100" dirty="0" err="1">
                              <a:effectLst/>
                            </a:rPr>
                            <a:t>động</a:t>
                          </a:r>
                          <a:r>
                            <a:rPr lang="en-US" sz="1200" kern="100" dirty="0">
                              <a:effectLst/>
                            </a:rPr>
                            <a:t> </a:t>
                          </a:r>
                          <a:r>
                            <a:rPr lang="en-US" sz="1200" kern="100" dirty="0" err="1">
                              <a:effectLst/>
                            </a:rPr>
                            <a:t>cơ</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vMerge="1">
                      <a:txBody>
                        <a:bodyPr/>
                        <a:lstStyle/>
                        <a:p>
                          <a:endParaRPr lang="en-US"/>
                        </a:p>
                      </a:txBody>
                      <a:tcPr/>
                    </a:tc>
                    <a:tc>
                      <a:txBody>
                        <a:bodyPr/>
                        <a:lstStyle/>
                        <a:p>
                          <a:endParaRPr lang="en-US"/>
                        </a:p>
                      </a:txBody>
                      <a:tcPr marL="41518" marR="41518" marT="0" marB="0">
                        <a:blipFill>
                          <a:blip r:embed="rId4"/>
                          <a:stretch>
                            <a:fillRect l="-374286" t="-200000" r="-257143" b="-210769"/>
                          </a:stretch>
                        </a:blipFill>
                      </a:tcPr>
                    </a:tc>
                    <a:tc>
                      <a:txBody>
                        <a:bodyPr/>
                        <a:lstStyle/>
                        <a:p>
                          <a:pPr marL="0" marR="0" algn="ctr">
                            <a:lnSpc>
                              <a:spcPct val="150000"/>
                            </a:lnSpc>
                            <a:spcBef>
                              <a:spcPts val="0"/>
                            </a:spcBef>
                            <a:spcAft>
                              <a:spcPts val="0"/>
                            </a:spcAft>
                          </a:pPr>
                          <a:r>
                            <a:rPr lang="en-US" sz="1200" kern="100">
                              <a:effectLst/>
                            </a:rPr>
                            <a:t>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Tọa độ trung bình</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552392072"/>
                      </a:ext>
                    </a:extLst>
                  </a:tr>
                  <a:tr h="789115">
                    <a:tc>
                      <a:txBody>
                        <a:bodyPr/>
                        <a:lstStyle/>
                        <a:p>
                          <a:endParaRPr lang="en-US"/>
                        </a:p>
                      </a:txBody>
                      <a:tcPr marL="41518" marR="41518" marT="0" marB="0">
                        <a:blipFill>
                          <a:blip r:embed="rId4"/>
                          <a:stretch>
                            <a:fillRect l="-1724" t="-302326" r="-1222414" b="-112403"/>
                          </a:stretch>
                        </a:blipFill>
                      </a:tcPr>
                    </a:tc>
                    <a:tc>
                      <a:txBody>
                        <a:bodyPr/>
                        <a:lstStyle/>
                        <a:p>
                          <a:endParaRPr lang="en-US"/>
                        </a:p>
                      </a:txBody>
                      <a:tcPr marL="41518" marR="41518" marT="0" marB="0">
                        <a:blipFill>
                          <a:blip r:embed="rId4"/>
                          <a:stretch>
                            <a:fillRect l="-53636" t="-302326" r="-544545" b="-112403"/>
                          </a:stretch>
                        </a:blipFill>
                      </a:tcPr>
                    </a:tc>
                    <a:tc>
                      <a:txBody>
                        <a:bodyPr/>
                        <a:lstStyle/>
                        <a:p>
                          <a:pPr marL="0" marR="0" algn="ctr">
                            <a:lnSpc>
                              <a:spcPct val="150000"/>
                            </a:lnSpc>
                            <a:spcBef>
                              <a:spcPts val="0"/>
                            </a:spcBef>
                            <a:spcAft>
                              <a:spcPts val="0"/>
                            </a:spcAft>
                          </a:pPr>
                          <a:r>
                            <a:rPr lang="en-US" sz="1200" kern="100">
                              <a:effectLst/>
                            </a:rPr>
                            <a:t>Momen quán tính của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vMerge="1">
                      <a:txBody>
                        <a:bodyPr/>
                        <a:lstStyle/>
                        <a:p>
                          <a:endParaRPr lang="en-US"/>
                        </a:p>
                      </a:txBody>
                      <a:tcPr/>
                    </a:tc>
                    <a:tc>
                      <a:txBody>
                        <a:bodyPr/>
                        <a:lstStyle/>
                        <a:p>
                          <a:endParaRPr lang="en-US"/>
                        </a:p>
                      </a:txBody>
                      <a:tcPr marL="41518" marR="41518" marT="0" marB="0">
                        <a:blipFill>
                          <a:blip r:embed="rId4"/>
                          <a:stretch>
                            <a:fillRect l="-374286" t="-302326" r="-257143" b="-112403"/>
                          </a:stretch>
                        </a:blipFill>
                      </a:tcPr>
                    </a:tc>
                    <a:tc>
                      <a:txBody>
                        <a:bodyPr/>
                        <a:lstStyle/>
                        <a:p>
                          <a:pPr marL="0" marR="0" algn="ctr">
                            <a:lnSpc>
                              <a:spcPct val="150000"/>
                            </a:lnSpc>
                            <a:spcBef>
                              <a:spcPts val="0"/>
                            </a:spcBef>
                            <a:spcAft>
                              <a:spcPts val="0"/>
                            </a:spcAft>
                          </a:pPr>
                          <a:r>
                            <a:rPr lang="en-US" sz="1200" kern="100" dirty="0">
                              <a:effectLst/>
                            </a:rPr>
                            <a:t>Nm</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a:effectLst/>
                            </a:rPr>
                            <a:t>Momen phát động theo các phương khác nhau</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3418689379"/>
                      </a:ext>
                    </a:extLst>
                  </a:tr>
                  <a:tr h="789115">
                    <a:tc>
                      <a:txBody>
                        <a:bodyPr/>
                        <a:lstStyle/>
                        <a:p>
                          <a:endParaRPr lang="en-US"/>
                        </a:p>
                      </a:txBody>
                      <a:tcPr marL="41518" marR="41518" marT="0" marB="0">
                        <a:blipFill>
                          <a:blip r:embed="rId4"/>
                          <a:stretch>
                            <a:fillRect l="-1724" t="-399231" r="-1222414" b="-11538"/>
                          </a:stretch>
                        </a:blipFill>
                      </a:tcPr>
                    </a:tc>
                    <a:tc>
                      <a:txBody>
                        <a:bodyPr/>
                        <a:lstStyle/>
                        <a:p>
                          <a:endParaRPr lang="en-US"/>
                        </a:p>
                      </a:txBody>
                      <a:tcPr marL="41518" marR="41518" marT="0" marB="0">
                        <a:blipFill>
                          <a:blip r:embed="rId4"/>
                          <a:stretch>
                            <a:fillRect l="-53636" t="-399231" r="-544545" b="-11538"/>
                          </a:stretch>
                        </a:blipFill>
                      </a:tcPr>
                    </a:tc>
                    <a:tc>
                      <a:txBody>
                        <a:bodyPr/>
                        <a:lstStyle/>
                        <a:p>
                          <a:pPr marL="0" marR="0" algn="ctr">
                            <a:lnSpc>
                              <a:spcPct val="150000"/>
                            </a:lnSpc>
                            <a:spcBef>
                              <a:spcPts val="0"/>
                            </a:spcBef>
                            <a:spcAft>
                              <a:spcPts val="0"/>
                            </a:spcAft>
                          </a:pPr>
                          <a:r>
                            <a:rPr lang="en-US" sz="1200" kern="100">
                              <a:effectLst/>
                            </a:rPr>
                            <a:t>Trở kháng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vMerge="1">
                      <a:txBody>
                        <a:bodyPr/>
                        <a:lstStyle/>
                        <a:p>
                          <a:endParaRPr lang="en-US"/>
                        </a:p>
                      </a:txBody>
                      <a:tcPr/>
                    </a:tc>
                    <a:tc>
                      <a:txBody>
                        <a:bodyPr/>
                        <a:lstStyle/>
                        <a:p>
                          <a:endParaRPr lang="en-US"/>
                        </a:p>
                      </a:txBody>
                      <a:tcPr marL="41518" marR="41518" marT="0" marB="0">
                        <a:blipFill>
                          <a:blip r:embed="rId4"/>
                          <a:stretch>
                            <a:fillRect l="-374286" t="-399231" r="-257143" b="-11538"/>
                          </a:stretch>
                        </a:blipFill>
                      </a:tcPr>
                    </a:tc>
                    <a:tc>
                      <a:txBody>
                        <a:bodyPr/>
                        <a:lstStyle/>
                        <a:p>
                          <a:pPr marL="0" marR="0" algn="ctr">
                            <a:lnSpc>
                              <a:spcPct val="150000"/>
                            </a:lnSpc>
                            <a:spcBef>
                              <a:spcPts val="0"/>
                            </a:spcBef>
                            <a:spcAft>
                              <a:spcPts val="0"/>
                            </a:spcAft>
                          </a:pPr>
                          <a:r>
                            <a:rPr lang="en-US" sz="1200" kern="100">
                              <a:effectLst/>
                            </a:rPr>
                            <a:t>Nm</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tc>
                      <a:txBody>
                        <a:bodyPr/>
                        <a:lstStyle/>
                        <a:p>
                          <a:pPr marL="0" marR="0" algn="ctr">
                            <a:lnSpc>
                              <a:spcPct val="150000"/>
                            </a:lnSpc>
                            <a:spcBef>
                              <a:spcPts val="0"/>
                            </a:spcBef>
                            <a:spcAft>
                              <a:spcPts val="0"/>
                            </a:spcAft>
                          </a:pPr>
                          <a:r>
                            <a:rPr lang="en-US" sz="1200" kern="100" dirty="0">
                              <a:effectLst/>
                            </a:rPr>
                            <a:t>Momen </a:t>
                          </a:r>
                          <a:r>
                            <a:rPr lang="en-US" sz="1200" kern="100" dirty="0" err="1">
                              <a:effectLst/>
                            </a:rPr>
                            <a:t>phát</a:t>
                          </a:r>
                          <a:r>
                            <a:rPr lang="en-US" sz="1200" kern="100" dirty="0">
                              <a:effectLst/>
                            </a:rPr>
                            <a:t> </a:t>
                          </a:r>
                          <a:r>
                            <a:rPr lang="en-US" sz="1200" kern="100" dirty="0" err="1">
                              <a:effectLst/>
                            </a:rPr>
                            <a:t>động</a:t>
                          </a:r>
                          <a:r>
                            <a:rPr lang="en-US" sz="1200" kern="100" dirty="0">
                              <a:effectLst/>
                            </a:rPr>
                            <a:t> của bánh </a:t>
                          </a:r>
                          <a:r>
                            <a:rPr lang="en-US" sz="1200" kern="100" dirty="0" err="1">
                              <a:effectLst/>
                            </a:rPr>
                            <a:t>trái</a:t>
                          </a:r>
                          <a:r>
                            <a:rPr lang="en-US" sz="1200" kern="100" dirty="0">
                              <a:effectLst/>
                            </a:rPr>
                            <a:t> </a:t>
                          </a:r>
                          <a:r>
                            <a:rPr lang="en-US" sz="1200" kern="100" dirty="0" err="1">
                              <a:effectLst/>
                            </a:rPr>
                            <a:t>và</a:t>
                          </a:r>
                          <a:r>
                            <a:rPr lang="en-US" sz="1200" kern="100" dirty="0">
                              <a:effectLst/>
                            </a:rPr>
                            <a:t> bánh phải</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41518" marR="41518" marT="0" marB="0"/>
                    </a:tc>
                    <a:extLst>
                      <a:ext uri="{0D108BD9-81ED-4DB2-BD59-A6C34878D82A}">
                        <a16:rowId xmlns:a16="http://schemas.microsoft.com/office/drawing/2014/main" val="257303409"/>
                      </a:ext>
                    </a:extLst>
                  </a:tr>
                </a:tbl>
              </a:graphicData>
            </a:graphic>
          </p:graphicFrame>
        </mc:Fallback>
      </mc:AlternateContent>
      <p:sp>
        <p:nvSpPr>
          <p:cNvPr id="6" name="TextBox 5">
            <a:extLst>
              <a:ext uri="{FF2B5EF4-FFF2-40B4-BE49-F238E27FC236}">
                <a16:creationId xmlns:a16="http://schemas.microsoft.com/office/drawing/2014/main" id="{509CBE24-E35E-5799-34EC-210789311FA5}"/>
              </a:ext>
            </a:extLst>
          </p:cNvPr>
          <p:cNvSpPr txBox="1"/>
          <p:nvPr/>
        </p:nvSpPr>
        <p:spPr>
          <a:xfrm>
            <a:off x="479979" y="4647940"/>
            <a:ext cx="4543719" cy="307777"/>
          </a:xfrm>
          <a:prstGeom prst="rect">
            <a:avLst/>
          </a:prstGeom>
          <a:noFill/>
        </p:spPr>
        <p:txBody>
          <a:bodyPr wrap="square">
            <a:spAutoFit/>
          </a:bodyPr>
          <a:lstStyle/>
          <a:p>
            <a:r>
              <a:rPr lang="en-US" sz="1400" i="1" dirty="0" err="1">
                <a:effectLst/>
                <a:latin typeface="Cambria" panose="02040503050406030204" pitchFamily="18" charset="0"/>
                <a:ea typeface="Cambria" panose="02040503050406030204" pitchFamily="18" charset="0"/>
                <a:cs typeface="Cordia New" panose="020B0304020202020204" pitchFamily="34" charset="-34"/>
              </a:rPr>
              <a:t>Một</a:t>
            </a:r>
            <a:r>
              <a:rPr lang="en-US" sz="1400" i="1" dirty="0">
                <a:effectLst/>
                <a:latin typeface="Cambria" panose="02040503050406030204" pitchFamily="18" charset="0"/>
                <a:ea typeface="Cambria" panose="02040503050406030204" pitchFamily="18" charset="0"/>
                <a:cs typeface="Cordia New" panose="020B0304020202020204" pitchFamily="34" charset="-34"/>
              </a:rPr>
              <a:t> số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ký</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latin typeface="Cambria" panose="02040503050406030204" pitchFamily="18" charset="0"/>
                <a:ea typeface="Cambria" panose="02040503050406030204" pitchFamily="18" charset="0"/>
                <a:cs typeface="Cordia New" panose="020B0304020202020204" pitchFamily="34" charset="-34"/>
              </a:rPr>
              <a:t>đặc</a:t>
            </a:r>
            <a:r>
              <a:rPr lang="en-US" i="1" dirty="0">
                <a:latin typeface="Cambria" panose="02040503050406030204" pitchFamily="18" charset="0"/>
                <a:ea typeface="Cambria" panose="02040503050406030204" pitchFamily="18" charset="0"/>
                <a:cs typeface="Cordia New" panose="020B0304020202020204" pitchFamily="34" charset="-34"/>
              </a:rPr>
              <a:t> </a:t>
            </a:r>
            <a:r>
              <a:rPr lang="en-US" i="1" dirty="0" err="1">
                <a:latin typeface="Cambria" panose="02040503050406030204" pitchFamily="18" charset="0"/>
                <a:ea typeface="Cambria" panose="02040503050406030204" pitchFamily="18" charset="0"/>
                <a:cs typeface="Cordia New" panose="020B0304020202020204" pitchFamily="34" charset="-34"/>
              </a:rPr>
              <a:t>trưng</a:t>
            </a:r>
            <a:r>
              <a:rPr lang="en-US" i="1" dirty="0">
                <a:latin typeface="Cambria" panose="02040503050406030204" pitchFamily="18" charset="0"/>
                <a:ea typeface="Cambria" panose="02040503050406030204" pitchFamily="18" charset="0"/>
                <a:cs typeface="Cordia New" panose="020B0304020202020204" pitchFamily="34" charset="-34"/>
              </a:rPr>
              <a:t> </a:t>
            </a:r>
            <a:r>
              <a:rPr lang="en-US" sz="1400" i="1" dirty="0">
                <a:effectLst/>
                <a:latin typeface="Cambria" panose="02040503050406030204" pitchFamily="18" charset="0"/>
                <a:ea typeface="Cambria" panose="02040503050406030204" pitchFamily="18" charset="0"/>
                <a:cs typeface="Cordia New" panose="020B0304020202020204" pitchFamily="34" charset="-34"/>
              </a:rPr>
              <a:t>của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hệ</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hai</a:t>
            </a:r>
            <a:r>
              <a:rPr lang="en-US" sz="1400" i="1" dirty="0">
                <a:effectLst/>
                <a:latin typeface="Cambria" panose="02040503050406030204" pitchFamily="18" charset="0"/>
                <a:ea typeface="Cambria" panose="02040503050406030204" pitchFamily="18" charset="0"/>
                <a:cs typeface="Cordia New" panose="020B0304020202020204" pitchFamily="34" charset="-34"/>
              </a:rPr>
              <a:t> bánh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tự</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cân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112119653"/>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8" name="Title 4">
            <a:extLst>
              <a:ext uri="{FF2B5EF4-FFF2-40B4-BE49-F238E27FC236}">
                <a16:creationId xmlns:a16="http://schemas.microsoft.com/office/drawing/2014/main" id="{CCAF1828-D4CB-D30E-6CE1-3D33BB827AC3}"/>
              </a:ext>
            </a:extLst>
          </p:cNvPr>
          <p:cNvSpPr>
            <a:spLocks noGrp="1"/>
          </p:cNvSpPr>
          <p:nvPr>
            <p:ph type="title"/>
          </p:nvPr>
        </p:nvSpPr>
        <p:spPr>
          <a:xfrm>
            <a:off x="720000" y="0"/>
            <a:ext cx="7704000" cy="702365"/>
          </a:xfrm>
        </p:spPr>
        <p:txBody>
          <a:bodyPr anchor="ctr"/>
          <a:lstStyle/>
          <a:p>
            <a:r>
              <a:rPr lang="en-US" dirty="0" err="1"/>
              <a:t>Đặc</a:t>
            </a:r>
            <a:r>
              <a:rPr lang="en-US" dirty="0"/>
              <a:t> </a:t>
            </a:r>
            <a:r>
              <a:rPr lang="en-US" dirty="0" err="1"/>
              <a:t>tính</a:t>
            </a:r>
            <a:r>
              <a:rPr lang="en-US" dirty="0"/>
              <a:t> </a:t>
            </a:r>
            <a:r>
              <a:rPr lang="en-US" dirty="0" err="1"/>
              <a:t>động</a:t>
            </a:r>
            <a:r>
              <a:rPr lang="en-US" dirty="0"/>
              <a:t> </a:t>
            </a:r>
            <a:r>
              <a:rPr lang="en-US" dirty="0" err="1"/>
              <a:t>lực</a:t>
            </a:r>
            <a:r>
              <a:rPr lang="en-US" dirty="0"/>
              <a:t> học</a:t>
            </a:r>
          </a:p>
        </p:txBody>
      </p:sp>
      <p:grpSp>
        <p:nvGrpSpPr>
          <p:cNvPr id="3" name="Group 2">
            <a:extLst>
              <a:ext uri="{FF2B5EF4-FFF2-40B4-BE49-F238E27FC236}">
                <a16:creationId xmlns:a16="http://schemas.microsoft.com/office/drawing/2014/main" id="{48076F80-53FE-051A-0D6A-C43698CB0794}"/>
              </a:ext>
            </a:extLst>
          </p:cNvPr>
          <p:cNvGrpSpPr/>
          <p:nvPr/>
        </p:nvGrpSpPr>
        <p:grpSpPr>
          <a:xfrm>
            <a:off x="5267739" y="877912"/>
            <a:ext cx="3876261" cy="3387675"/>
            <a:chOff x="5245506" y="702365"/>
            <a:chExt cx="3876261" cy="3387675"/>
          </a:xfrm>
        </p:grpSpPr>
        <p:sp>
          <p:nvSpPr>
            <p:cNvPr id="5" name="TextBox 4">
              <a:extLst>
                <a:ext uri="{FF2B5EF4-FFF2-40B4-BE49-F238E27FC236}">
                  <a16:creationId xmlns:a16="http://schemas.microsoft.com/office/drawing/2014/main" id="{02B67A32-CEBC-45CC-73F1-4FA245133A9D}"/>
                </a:ext>
              </a:extLst>
            </p:cNvPr>
            <p:cNvSpPr txBox="1"/>
            <p:nvPr/>
          </p:nvSpPr>
          <p:spPr>
            <a:xfrm>
              <a:off x="5245506" y="3782263"/>
              <a:ext cx="3876261" cy="307777"/>
            </a:xfrm>
            <a:prstGeom prst="rect">
              <a:avLst/>
            </a:prstGeom>
            <a:noFill/>
          </p:spPr>
          <p:txBody>
            <a:bodyPr wrap="square">
              <a:spAutoFit/>
            </a:bodyPr>
            <a:lstStyle/>
            <a:p>
              <a:pPr algn="ctr"/>
              <a:r>
                <a:rPr lang="en-US" sz="1400" i="1" dirty="0" err="1">
                  <a:effectLst/>
                  <a:latin typeface="Cambria" panose="02040503050406030204" pitchFamily="18" charset="0"/>
                  <a:ea typeface="Cambria" panose="02040503050406030204" pitchFamily="18" charset="0"/>
                  <a:cs typeface="Cordia New" panose="020B0304020202020204" pitchFamily="34" charset="-34"/>
                </a:rPr>
                <a:t>Mô</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hình</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i="1" dirty="0">
                  <a:effectLst/>
                  <a:latin typeface="Cambria" panose="02040503050406030204" pitchFamily="18" charset="0"/>
                  <a:ea typeface="Cambria" panose="02040503050406030204" pitchFamily="18" charset="0"/>
                  <a:cs typeface="Cordia New" panose="020B0304020202020204" pitchFamily="34" charset="-34"/>
                </a:rPr>
                <a:t> học của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hệ</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cân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35B74E35-BA09-C5B5-CC3C-AA12979EC6E6}"/>
                </a:ext>
              </a:extLst>
            </p:cNvPr>
            <p:cNvPicPr>
              <a:picLocks noChangeAspect="1"/>
            </p:cNvPicPr>
            <p:nvPr/>
          </p:nvPicPr>
          <p:blipFill>
            <a:blip r:embed="rId3"/>
            <a:stretch>
              <a:fillRect/>
            </a:stretch>
          </p:blipFill>
          <p:spPr>
            <a:xfrm>
              <a:off x="5431611" y="702365"/>
              <a:ext cx="3504053" cy="3079898"/>
            </a:xfrm>
            <a:prstGeom prst="rect">
              <a:avLst/>
            </a:prstGeom>
          </p:spPr>
        </p:pic>
      </p:gr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90BA180A-797C-5FE8-89E3-E0DF88DE0808}"/>
                  </a:ext>
                </a:extLst>
              </p:cNvPr>
              <p:cNvGraphicFramePr>
                <a:graphicFrameLocks noGrp="1"/>
              </p:cNvGraphicFramePr>
              <p:nvPr>
                <p:extLst>
                  <p:ext uri="{D42A27DB-BD31-4B8C-83A1-F6EECF244321}">
                    <p14:modId xmlns:p14="http://schemas.microsoft.com/office/powerpoint/2010/main" val="1483060933"/>
                  </p:ext>
                </p:extLst>
              </p:nvPr>
            </p:nvGraphicFramePr>
            <p:xfrm>
              <a:off x="297015" y="877912"/>
              <a:ext cx="4970724" cy="1029462"/>
            </p:xfrm>
            <a:graphic>
              <a:graphicData uri="http://schemas.openxmlformats.org/drawingml/2006/table">
                <a:tbl>
                  <a:tblPr firstRow="1" firstCol="1" bandRow="1">
                    <a:tableStyleId>{5940675A-B579-460E-94D1-54222C63F5DA}</a:tableStyleId>
                  </a:tblPr>
                  <a:tblGrid>
                    <a:gridCol w="522439">
                      <a:extLst>
                        <a:ext uri="{9D8B030D-6E8A-4147-A177-3AD203B41FA5}">
                          <a16:colId xmlns:a16="http://schemas.microsoft.com/office/drawing/2014/main" val="437644475"/>
                        </a:ext>
                      </a:extLst>
                    </a:gridCol>
                    <a:gridCol w="649309">
                      <a:extLst>
                        <a:ext uri="{9D8B030D-6E8A-4147-A177-3AD203B41FA5}">
                          <a16:colId xmlns:a16="http://schemas.microsoft.com/office/drawing/2014/main" val="821715813"/>
                        </a:ext>
                      </a:extLst>
                    </a:gridCol>
                    <a:gridCol w="1202096">
                      <a:extLst>
                        <a:ext uri="{9D8B030D-6E8A-4147-A177-3AD203B41FA5}">
                          <a16:colId xmlns:a16="http://schemas.microsoft.com/office/drawing/2014/main" val="3608930019"/>
                        </a:ext>
                      </a:extLst>
                    </a:gridCol>
                    <a:gridCol w="162560">
                      <a:extLst>
                        <a:ext uri="{9D8B030D-6E8A-4147-A177-3AD203B41FA5}">
                          <a16:colId xmlns:a16="http://schemas.microsoft.com/office/drawing/2014/main" val="3610939831"/>
                        </a:ext>
                      </a:extLst>
                    </a:gridCol>
                    <a:gridCol w="686082">
                      <a:extLst>
                        <a:ext uri="{9D8B030D-6E8A-4147-A177-3AD203B41FA5}">
                          <a16:colId xmlns:a16="http://schemas.microsoft.com/office/drawing/2014/main" val="240953673"/>
                        </a:ext>
                      </a:extLst>
                    </a:gridCol>
                    <a:gridCol w="424354">
                      <a:extLst>
                        <a:ext uri="{9D8B030D-6E8A-4147-A177-3AD203B41FA5}">
                          <a16:colId xmlns:a16="http://schemas.microsoft.com/office/drawing/2014/main" val="1520422040"/>
                        </a:ext>
                      </a:extLst>
                    </a:gridCol>
                    <a:gridCol w="1323884">
                      <a:extLst>
                        <a:ext uri="{9D8B030D-6E8A-4147-A177-3AD203B41FA5}">
                          <a16:colId xmlns:a16="http://schemas.microsoft.com/office/drawing/2014/main" val="153755825"/>
                        </a:ext>
                      </a:extLst>
                    </a:gridCol>
                  </a:tblGrid>
                  <a:tr h="0">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𝐾</m:t>
                                    </m:r>
                                  </m:e>
                                  <m:sub>
                                    <m:r>
                                      <a:rPr lang="en-US" sz="1200" kern="100">
                                        <a:effectLst/>
                                        <a:latin typeface="Cambria Math" panose="02040503050406030204" pitchFamily="18" charset="0"/>
                                      </a:rPr>
                                      <m:t>𝑏</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Vs/rad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Hệ số EFM của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rowSpan="2">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 </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𝑖</m:t>
                                    </m:r>
                                  </m:e>
                                  <m:sub>
                                    <m:r>
                                      <a:rPr lang="en-US" sz="1200" kern="100">
                                        <a:effectLst/>
                                        <a:latin typeface="Cambria Math" panose="02040503050406030204" pitchFamily="18" charset="0"/>
                                      </a:rPr>
                                      <m:t>𝑙</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𝑖</m:t>
                                    </m:r>
                                  </m:e>
                                  <m:sub>
                                    <m:r>
                                      <a:rPr lang="en-US" sz="1200" kern="100">
                                        <a:effectLst/>
                                        <a:latin typeface="Cambria Math" panose="02040503050406030204" pitchFamily="18" charset="0"/>
                                      </a:rPr>
                                      <m:t>𝑟</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A</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Dòng điện của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extLst>
                      <a:ext uri="{0D108BD9-81ED-4DB2-BD59-A6C34878D82A}">
                        <a16:rowId xmlns:a16="http://schemas.microsoft.com/office/drawing/2014/main" val="2397924928"/>
                      </a:ext>
                    </a:extLst>
                  </a:tr>
                  <a:tr h="0">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𝐾</m:t>
                                    </m:r>
                                  </m:e>
                                  <m:sub>
                                    <m:r>
                                      <a:rPr lang="en-US" sz="1200" kern="100">
                                        <a:effectLst/>
                                        <a:latin typeface="Cambria Math" panose="02040503050406030204" pitchFamily="18" charset="0"/>
                                      </a:rPr>
                                      <m:t>𝑡</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Nm/A</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Momen xoắn của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vMerge="1">
                      <a:txBody>
                        <a:bodyPr/>
                        <a:lstStyle/>
                        <a:p>
                          <a:endParaRPr lang="en-US"/>
                        </a:p>
                      </a:txBody>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𝑣</m:t>
                                    </m:r>
                                  </m:e>
                                  <m:sub>
                                    <m:r>
                                      <a:rPr lang="en-US" sz="1200" kern="100">
                                        <a:effectLst/>
                                        <a:latin typeface="Cambria Math" panose="02040503050406030204" pitchFamily="18" charset="0"/>
                                      </a:rPr>
                                      <m:t>𝑙</m:t>
                                    </m:r>
                                  </m:sub>
                                </m:sSub>
                                <m:r>
                                  <a:rPr lang="en-US" sz="1200" kern="100">
                                    <a:effectLst/>
                                    <a:latin typeface="Cambria Math" panose="02040503050406030204" pitchFamily="18" charset="0"/>
                                  </a:rPr>
                                  <m:t>,</m:t>
                                </m:r>
                                <m:sSub>
                                  <m:sSubPr>
                                    <m:ctrlPr>
                                      <a:rPr lang="en-US" sz="1200" i="1" kern="100">
                                        <a:effectLst/>
                                        <a:latin typeface="Cambria Math" panose="02040503050406030204" pitchFamily="18" charset="0"/>
                                      </a:rPr>
                                    </m:ctrlPr>
                                  </m:sSubPr>
                                  <m:e>
                                    <m:r>
                                      <a:rPr lang="en-US" sz="1200" kern="100">
                                        <a:effectLst/>
                                        <a:latin typeface="Cambria Math" panose="02040503050406030204" pitchFamily="18" charset="0"/>
                                      </a:rPr>
                                      <m:t>𝑣</m:t>
                                    </m:r>
                                  </m:e>
                                  <m:sub>
                                    <m:r>
                                      <a:rPr lang="en-US" sz="1200" kern="100">
                                        <a:effectLst/>
                                        <a:latin typeface="Cambria Math" panose="02040503050406030204" pitchFamily="18" charset="0"/>
                                      </a:rPr>
                                      <m:t>𝑟</m:t>
                                    </m:r>
                                  </m:sub>
                                </m:sSub>
                              </m:oMath>
                            </m:oMathPara>
                          </a14:m>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V</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dirty="0" err="1">
                              <a:effectLst/>
                              <a:latin typeface="Cambria" panose="02040503050406030204" pitchFamily="18" charset="0"/>
                              <a:ea typeface="Cambria" panose="02040503050406030204" pitchFamily="18" charset="0"/>
                            </a:rPr>
                            <a:t>Điện</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áp</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động</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cơ</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extLst>
                      <a:ext uri="{0D108BD9-81ED-4DB2-BD59-A6C34878D82A}">
                        <a16:rowId xmlns:a16="http://schemas.microsoft.com/office/drawing/2014/main" val="819669978"/>
                      </a:ext>
                    </a:extLst>
                  </a:tr>
                </a:tbl>
              </a:graphicData>
            </a:graphic>
          </p:graphicFrame>
        </mc:Choice>
        <mc:Fallback xmlns="">
          <p:graphicFrame>
            <p:nvGraphicFramePr>
              <p:cNvPr id="7" name="Table 6">
                <a:extLst>
                  <a:ext uri="{FF2B5EF4-FFF2-40B4-BE49-F238E27FC236}">
                    <a16:creationId xmlns:a16="http://schemas.microsoft.com/office/drawing/2014/main" id="{90BA180A-797C-5FE8-89E3-E0DF88DE0808}"/>
                  </a:ext>
                </a:extLst>
              </p:cNvPr>
              <p:cNvGraphicFramePr>
                <a:graphicFrameLocks noGrp="1"/>
              </p:cNvGraphicFramePr>
              <p:nvPr>
                <p:extLst>
                  <p:ext uri="{D42A27DB-BD31-4B8C-83A1-F6EECF244321}">
                    <p14:modId xmlns:p14="http://schemas.microsoft.com/office/powerpoint/2010/main" val="1483060933"/>
                  </p:ext>
                </p:extLst>
              </p:nvPr>
            </p:nvGraphicFramePr>
            <p:xfrm>
              <a:off x="297015" y="877912"/>
              <a:ext cx="4970724" cy="1029462"/>
            </p:xfrm>
            <a:graphic>
              <a:graphicData uri="http://schemas.openxmlformats.org/drawingml/2006/table">
                <a:tbl>
                  <a:tblPr firstRow="1" firstCol="1" bandRow="1">
                    <a:tableStyleId>{5940675A-B579-460E-94D1-54222C63F5DA}</a:tableStyleId>
                  </a:tblPr>
                  <a:tblGrid>
                    <a:gridCol w="522439">
                      <a:extLst>
                        <a:ext uri="{9D8B030D-6E8A-4147-A177-3AD203B41FA5}">
                          <a16:colId xmlns:a16="http://schemas.microsoft.com/office/drawing/2014/main" val="437644475"/>
                        </a:ext>
                      </a:extLst>
                    </a:gridCol>
                    <a:gridCol w="649309">
                      <a:extLst>
                        <a:ext uri="{9D8B030D-6E8A-4147-A177-3AD203B41FA5}">
                          <a16:colId xmlns:a16="http://schemas.microsoft.com/office/drawing/2014/main" val="821715813"/>
                        </a:ext>
                      </a:extLst>
                    </a:gridCol>
                    <a:gridCol w="1202096">
                      <a:extLst>
                        <a:ext uri="{9D8B030D-6E8A-4147-A177-3AD203B41FA5}">
                          <a16:colId xmlns:a16="http://schemas.microsoft.com/office/drawing/2014/main" val="3608930019"/>
                        </a:ext>
                      </a:extLst>
                    </a:gridCol>
                    <a:gridCol w="162560">
                      <a:extLst>
                        <a:ext uri="{9D8B030D-6E8A-4147-A177-3AD203B41FA5}">
                          <a16:colId xmlns:a16="http://schemas.microsoft.com/office/drawing/2014/main" val="3610939831"/>
                        </a:ext>
                      </a:extLst>
                    </a:gridCol>
                    <a:gridCol w="686082">
                      <a:extLst>
                        <a:ext uri="{9D8B030D-6E8A-4147-A177-3AD203B41FA5}">
                          <a16:colId xmlns:a16="http://schemas.microsoft.com/office/drawing/2014/main" val="240953673"/>
                        </a:ext>
                      </a:extLst>
                    </a:gridCol>
                    <a:gridCol w="424354">
                      <a:extLst>
                        <a:ext uri="{9D8B030D-6E8A-4147-A177-3AD203B41FA5}">
                          <a16:colId xmlns:a16="http://schemas.microsoft.com/office/drawing/2014/main" val="1520422040"/>
                        </a:ext>
                      </a:extLst>
                    </a:gridCol>
                    <a:gridCol w="1323884">
                      <a:extLst>
                        <a:ext uri="{9D8B030D-6E8A-4147-A177-3AD203B41FA5}">
                          <a16:colId xmlns:a16="http://schemas.microsoft.com/office/drawing/2014/main" val="153755825"/>
                        </a:ext>
                      </a:extLst>
                    </a:gridCol>
                  </a:tblGrid>
                  <a:tr h="514731">
                    <a:tc>
                      <a:txBody>
                        <a:bodyPr/>
                        <a:lstStyle/>
                        <a:p>
                          <a:endParaRPr lang="en-US"/>
                        </a:p>
                      </a:txBody>
                      <a:tcPr marL="68580" marR="68580" marT="0" marB="0">
                        <a:blipFill>
                          <a:blip r:embed="rId4"/>
                          <a:stretch>
                            <a:fillRect l="-1163" t="-2353" r="-852326" b="-117647"/>
                          </a:stretch>
                        </a:blipFill>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Vs/rad</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Hệ số EFM của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rowSpan="2">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 </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endParaRPr lang="en-US"/>
                        </a:p>
                      </a:txBody>
                      <a:tcPr marL="68580" marR="68580" marT="0" marB="0">
                        <a:blipFill>
                          <a:blip r:embed="rId4"/>
                          <a:stretch>
                            <a:fillRect l="-369912" t="-2353" r="-255752" b="-117647"/>
                          </a:stretch>
                        </a:blipFill>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A</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Dòng điện của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extLst>
                      <a:ext uri="{0D108BD9-81ED-4DB2-BD59-A6C34878D82A}">
                        <a16:rowId xmlns:a16="http://schemas.microsoft.com/office/drawing/2014/main" val="2397924928"/>
                      </a:ext>
                    </a:extLst>
                  </a:tr>
                  <a:tr h="514731">
                    <a:tc>
                      <a:txBody>
                        <a:bodyPr/>
                        <a:lstStyle/>
                        <a:p>
                          <a:endParaRPr lang="en-US"/>
                        </a:p>
                      </a:txBody>
                      <a:tcPr marL="68580" marR="68580" marT="0" marB="0">
                        <a:blipFill>
                          <a:blip r:embed="rId4"/>
                          <a:stretch>
                            <a:fillRect l="-1163" t="-103571" r="-852326" b="-19048"/>
                          </a:stretch>
                        </a:blipFill>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Nm/A</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Momen xoắn của động cơ</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vMerge="1">
                      <a:txBody>
                        <a:bodyPr/>
                        <a:lstStyle/>
                        <a:p>
                          <a:endParaRPr lang="en-US"/>
                        </a:p>
                      </a:txBody>
                      <a:tcPr/>
                    </a:tc>
                    <a:tc>
                      <a:txBody>
                        <a:bodyPr/>
                        <a:lstStyle/>
                        <a:p>
                          <a:endParaRPr lang="en-US"/>
                        </a:p>
                      </a:txBody>
                      <a:tcPr marL="68580" marR="68580" marT="0" marB="0">
                        <a:blipFill>
                          <a:blip r:embed="rId4"/>
                          <a:stretch>
                            <a:fillRect l="-369912" t="-103571" r="-255752" b="-19048"/>
                          </a:stretch>
                        </a:blipFill>
                      </a:tcPr>
                    </a:tc>
                    <a:tc>
                      <a:txBody>
                        <a:bodyPr/>
                        <a:lstStyle/>
                        <a:p>
                          <a:pPr marL="0" marR="0" algn="ctr">
                            <a:lnSpc>
                              <a:spcPct val="150000"/>
                            </a:lnSpc>
                            <a:spcBef>
                              <a:spcPts val="0"/>
                            </a:spcBef>
                            <a:spcAft>
                              <a:spcPts val="0"/>
                            </a:spcAft>
                          </a:pPr>
                          <a:r>
                            <a:rPr lang="en-US" sz="1200" kern="100">
                              <a:effectLst/>
                              <a:latin typeface="Cambria" panose="02040503050406030204" pitchFamily="18" charset="0"/>
                              <a:ea typeface="Cambria" panose="02040503050406030204" pitchFamily="18" charset="0"/>
                            </a:rPr>
                            <a:t>V</a:t>
                          </a:r>
                          <a:endParaRPr lang="en-US" sz="1200" kern="10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tc>
                      <a:txBody>
                        <a:bodyPr/>
                        <a:lstStyle/>
                        <a:p>
                          <a:pPr marL="0" marR="0" algn="ctr">
                            <a:lnSpc>
                              <a:spcPct val="150000"/>
                            </a:lnSpc>
                            <a:spcBef>
                              <a:spcPts val="0"/>
                            </a:spcBef>
                            <a:spcAft>
                              <a:spcPts val="0"/>
                            </a:spcAft>
                          </a:pPr>
                          <a:r>
                            <a:rPr lang="en-US" sz="1200" kern="100" dirty="0" err="1">
                              <a:effectLst/>
                              <a:latin typeface="Cambria" panose="02040503050406030204" pitchFamily="18" charset="0"/>
                              <a:ea typeface="Cambria" panose="02040503050406030204" pitchFamily="18" charset="0"/>
                            </a:rPr>
                            <a:t>Điện</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áp</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động</a:t>
                          </a:r>
                          <a:r>
                            <a:rPr lang="en-US" sz="1200" kern="100" dirty="0">
                              <a:effectLst/>
                              <a:latin typeface="Cambria" panose="02040503050406030204" pitchFamily="18" charset="0"/>
                              <a:ea typeface="Cambria" panose="02040503050406030204" pitchFamily="18" charset="0"/>
                            </a:rPr>
                            <a:t> </a:t>
                          </a:r>
                          <a:r>
                            <a:rPr lang="en-US" sz="1200" kern="100" dirty="0" err="1">
                              <a:effectLst/>
                              <a:latin typeface="Cambria" panose="02040503050406030204" pitchFamily="18" charset="0"/>
                              <a:ea typeface="Cambria" panose="02040503050406030204" pitchFamily="18" charset="0"/>
                            </a:rPr>
                            <a:t>cơ</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a:txBody>
                      <a:tcPr marL="68580" marR="68580" marT="0" marB="0"/>
                    </a:tc>
                    <a:extLst>
                      <a:ext uri="{0D108BD9-81ED-4DB2-BD59-A6C34878D82A}">
                        <a16:rowId xmlns:a16="http://schemas.microsoft.com/office/drawing/2014/main" val="819669978"/>
                      </a:ext>
                    </a:extLst>
                  </a:tr>
                </a:tbl>
              </a:graphicData>
            </a:graphic>
          </p:graphicFrame>
        </mc:Fallback>
      </mc:AlternateContent>
      <p:sp>
        <p:nvSpPr>
          <p:cNvPr id="8" name="TextBox 7">
            <a:extLst>
              <a:ext uri="{FF2B5EF4-FFF2-40B4-BE49-F238E27FC236}">
                <a16:creationId xmlns:a16="http://schemas.microsoft.com/office/drawing/2014/main" id="{12B103C1-81CF-4998-4A99-C8222145935A}"/>
              </a:ext>
            </a:extLst>
          </p:cNvPr>
          <p:cNvSpPr txBox="1"/>
          <p:nvPr/>
        </p:nvSpPr>
        <p:spPr>
          <a:xfrm>
            <a:off x="510517" y="1957736"/>
            <a:ext cx="4543719" cy="307777"/>
          </a:xfrm>
          <a:prstGeom prst="rect">
            <a:avLst/>
          </a:prstGeom>
          <a:noFill/>
        </p:spPr>
        <p:txBody>
          <a:bodyPr wrap="square">
            <a:spAutoFit/>
          </a:bodyPr>
          <a:lstStyle/>
          <a:p>
            <a:r>
              <a:rPr lang="en-US" sz="1400" i="1" dirty="0" err="1">
                <a:effectLst/>
                <a:latin typeface="Cambria" panose="02040503050406030204" pitchFamily="18" charset="0"/>
                <a:ea typeface="Cambria" panose="02040503050406030204" pitchFamily="18" charset="0"/>
                <a:cs typeface="Cordia New" panose="020B0304020202020204" pitchFamily="34" charset="-34"/>
              </a:rPr>
              <a:t>Một</a:t>
            </a:r>
            <a:r>
              <a:rPr lang="en-US" sz="1400" i="1" dirty="0">
                <a:effectLst/>
                <a:latin typeface="Cambria" panose="02040503050406030204" pitchFamily="18" charset="0"/>
                <a:ea typeface="Cambria" panose="02040503050406030204" pitchFamily="18" charset="0"/>
                <a:cs typeface="Cordia New" panose="020B0304020202020204" pitchFamily="34" charset="-34"/>
              </a:rPr>
              <a:t> số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ký</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latin typeface="Cambria" panose="02040503050406030204" pitchFamily="18" charset="0"/>
                <a:ea typeface="Cambria" panose="02040503050406030204" pitchFamily="18" charset="0"/>
                <a:cs typeface="Cordia New" panose="020B0304020202020204" pitchFamily="34" charset="-34"/>
              </a:rPr>
              <a:t>đặc</a:t>
            </a:r>
            <a:r>
              <a:rPr lang="en-US" i="1" dirty="0">
                <a:latin typeface="Cambria" panose="02040503050406030204" pitchFamily="18" charset="0"/>
                <a:ea typeface="Cambria" panose="02040503050406030204" pitchFamily="18" charset="0"/>
                <a:cs typeface="Cordia New" panose="020B0304020202020204" pitchFamily="34" charset="-34"/>
              </a:rPr>
              <a:t> </a:t>
            </a:r>
            <a:r>
              <a:rPr lang="en-US" i="1" dirty="0" err="1">
                <a:latin typeface="Cambria" panose="02040503050406030204" pitchFamily="18" charset="0"/>
                <a:ea typeface="Cambria" panose="02040503050406030204" pitchFamily="18" charset="0"/>
                <a:cs typeface="Cordia New" panose="020B0304020202020204" pitchFamily="34" charset="-34"/>
              </a:rPr>
              <a:t>trưng</a:t>
            </a:r>
            <a:r>
              <a:rPr lang="en-US" i="1" dirty="0">
                <a:latin typeface="Cambria" panose="02040503050406030204" pitchFamily="18" charset="0"/>
                <a:ea typeface="Cambria" panose="02040503050406030204" pitchFamily="18" charset="0"/>
                <a:cs typeface="Cordia New" panose="020B0304020202020204" pitchFamily="34" charset="-34"/>
              </a:rPr>
              <a:t> </a:t>
            </a:r>
            <a:r>
              <a:rPr lang="en-US" sz="1400" i="1" dirty="0">
                <a:effectLst/>
                <a:latin typeface="Cambria" panose="02040503050406030204" pitchFamily="18" charset="0"/>
                <a:ea typeface="Cambria" panose="02040503050406030204" pitchFamily="18" charset="0"/>
                <a:cs typeface="Cordia New" panose="020B0304020202020204" pitchFamily="34" charset="-34"/>
              </a:rPr>
              <a:t>của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hệ</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hai</a:t>
            </a:r>
            <a:r>
              <a:rPr lang="en-US" sz="1400" i="1" dirty="0">
                <a:effectLst/>
                <a:latin typeface="Cambria" panose="02040503050406030204" pitchFamily="18" charset="0"/>
                <a:ea typeface="Cambria" panose="02040503050406030204" pitchFamily="18" charset="0"/>
                <a:cs typeface="Cordia New" panose="020B0304020202020204" pitchFamily="34" charset="-34"/>
              </a:rPr>
              <a:t> bánh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tự</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cân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67417703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8" name="Title 4">
            <a:extLst>
              <a:ext uri="{FF2B5EF4-FFF2-40B4-BE49-F238E27FC236}">
                <a16:creationId xmlns:a16="http://schemas.microsoft.com/office/drawing/2014/main" id="{CCAF1828-D4CB-D30E-6CE1-3D33BB827AC3}"/>
              </a:ext>
            </a:extLst>
          </p:cNvPr>
          <p:cNvSpPr>
            <a:spLocks noGrp="1"/>
          </p:cNvSpPr>
          <p:nvPr>
            <p:ph type="title"/>
          </p:nvPr>
        </p:nvSpPr>
        <p:spPr>
          <a:xfrm>
            <a:off x="720000" y="0"/>
            <a:ext cx="7704000" cy="702365"/>
          </a:xfrm>
        </p:spPr>
        <p:txBody>
          <a:bodyPr anchor="ctr"/>
          <a:lstStyle/>
          <a:p>
            <a:r>
              <a:rPr lang="en-US" dirty="0" err="1"/>
              <a:t>Đặc</a:t>
            </a:r>
            <a:r>
              <a:rPr lang="en-US" dirty="0"/>
              <a:t> </a:t>
            </a:r>
            <a:r>
              <a:rPr lang="en-US" dirty="0" err="1"/>
              <a:t>tính</a:t>
            </a:r>
            <a:r>
              <a:rPr lang="en-US" dirty="0"/>
              <a:t> </a:t>
            </a:r>
            <a:r>
              <a:rPr lang="en-US" dirty="0" err="1"/>
              <a:t>động</a:t>
            </a:r>
            <a:r>
              <a:rPr lang="en-US" dirty="0"/>
              <a:t> </a:t>
            </a:r>
            <a:r>
              <a:rPr lang="en-US" dirty="0" err="1"/>
              <a:t>lực</a:t>
            </a:r>
            <a:r>
              <a:rPr lang="en-US" dirty="0"/>
              <a:t> học</a:t>
            </a:r>
          </a:p>
        </p:txBody>
      </p:sp>
      <p:grpSp>
        <p:nvGrpSpPr>
          <p:cNvPr id="3" name="Group 2">
            <a:extLst>
              <a:ext uri="{FF2B5EF4-FFF2-40B4-BE49-F238E27FC236}">
                <a16:creationId xmlns:a16="http://schemas.microsoft.com/office/drawing/2014/main" id="{48076F80-53FE-051A-0D6A-C43698CB0794}"/>
              </a:ext>
            </a:extLst>
          </p:cNvPr>
          <p:cNvGrpSpPr/>
          <p:nvPr/>
        </p:nvGrpSpPr>
        <p:grpSpPr>
          <a:xfrm>
            <a:off x="5267739" y="877912"/>
            <a:ext cx="3876261" cy="3387675"/>
            <a:chOff x="5245506" y="702365"/>
            <a:chExt cx="3876261" cy="3387675"/>
          </a:xfrm>
        </p:grpSpPr>
        <p:sp>
          <p:nvSpPr>
            <p:cNvPr id="5" name="TextBox 4">
              <a:extLst>
                <a:ext uri="{FF2B5EF4-FFF2-40B4-BE49-F238E27FC236}">
                  <a16:creationId xmlns:a16="http://schemas.microsoft.com/office/drawing/2014/main" id="{02B67A32-CEBC-45CC-73F1-4FA245133A9D}"/>
                </a:ext>
              </a:extLst>
            </p:cNvPr>
            <p:cNvSpPr txBox="1"/>
            <p:nvPr/>
          </p:nvSpPr>
          <p:spPr>
            <a:xfrm>
              <a:off x="5245506" y="3782263"/>
              <a:ext cx="3876261" cy="307777"/>
            </a:xfrm>
            <a:prstGeom prst="rect">
              <a:avLst/>
            </a:prstGeom>
            <a:noFill/>
          </p:spPr>
          <p:txBody>
            <a:bodyPr wrap="square">
              <a:spAutoFit/>
            </a:bodyPr>
            <a:lstStyle/>
            <a:p>
              <a:pPr algn="ctr"/>
              <a:r>
                <a:rPr lang="en-US" sz="1400" i="1" dirty="0" err="1">
                  <a:effectLst/>
                  <a:latin typeface="Cambria" panose="02040503050406030204" pitchFamily="18" charset="0"/>
                  <a:ea typeface="Cambria" panose="02040503050406030204" pitchFamily="18" charset="0"/>
                  <a:cs typeface="Cordia New" panose="020B0304020202020204" pitchFamily="34" charset="-34"/>
                </a:rPr>
                <a:t>Mô</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hình</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i="1" dirty="0">
                  <a:effectLst/>
                  <a:latin typeface="Cambria" panose="02040503050406030204" pitchFamily="18" charset="0"/>
                  <a:ea typeface="Cambria" panose="02040503050406030204" pitchFamily="18" charset="0"/>
                  <a:cs typeface="Cordia New" panose="020B0304020202020204" pitchFamily="34" charset="-34"/>
                </a:rPr>
                <a:t> học của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hệ</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cân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35B74E35-BA09-C5B5-CC3C-AA12979EC6E6}"/>
                </a:ext>
              </a:extLst>
            </p:cNvPr>
            <p:cNvPicPr>
              <a:picLocks noChangeAspect="1"/>
            </p:cNvPicPr>
            <p:nvPr/>
          </p:nvPicPr>
          <p:blipFill>
            <a:blip r:embed="rId3"/>
            <a:stretch>
              <a:fillRect/>
            </a:stretch>
          </p:blipFill>
          <p:spPr>
            <a:xfrm>
              <a:off x="5431611" y="702365"/>
              <a:ext cx="3504053" cy="3079898"/>
            </a:xfrm>
            <a:prstGeom prst="rect">
              <a:avLst/>
            </a:prstGeom>
          </p:spPr>
        </p:pic>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B35BA0-8C97-245A-FD73-7FE81097E55F}"/>
                  </a:ext>
                </a:extLst>
              </p:cNvPr>
              <p:cNvSpPr txBox="1"/>
              <p:nvPr/>
            </p:nvSpPr>
            <p:spPr>
              <a:xfrm>
                <a:off x="309837" y="1069224"/>
                <a:ext cx="4991414" cy="3005053"/>
              </a:xfrm>
              <a:prstGeom prst="rect">
                <a:avLst/>
              </a:prstGeom>
              <a:noFill/>
            </p:spPr>
            <p:txBody>
              <a:bodyPr wrap="square">
                <a:spAutoFit/>
              </a:bodyPr>
              <a:lstStyle/>
              <a:p>
                <a:pPr marL="0" marR="0">
                  <a:lnSpc>
                    <a:spcPct val="150000"/>
                  </a:lnSpc>
                  <a:spcBef>
                    <a:spcPts val="0"/>
                  </a:spcBef>
                  <a:spcAft>
                    <a:spcPts val="0"/>
                  </a:spcAft>
                </a:pPr>
                <a:r>
                  <a:rPr lang="en-US" kern="100" dirty="0" err="1">
                    <a:effectLst/>
                    <a:latin typeface="Cambria" panose="02040503050406030204" pitchFamily="18" charset="0"/>
                    <a:ea typeface="Cambria" panose="02040503050406030204" pitchFamily="18" charset="0"/>
                    <a:cs typeface="Cordia New" panose="020B0304020202020204" pitchFamily="34" charset="-34"/>
                  </a:rPr>
                  <a:t>Phương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trình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kern="100" dirty="0">
                    <a:effectLst/>
                    <a:latin typeface="Cambria" panose="02040503050406030204" pitchFamily="18" charset="0"/>
                    <a:ea typeface="Cambria" panose="02040503050406030204" pitchFamily="18" charset="0"/>
                    <a:cs typeface="Cordia New" panose="020B0304020202020204" pitchFamily="34" charset="-34"/>
                  </a:rPr>
                  <a:t> học </a:t>
                </a:r>
                <a:r>
                  <a:rPr lang="en-US"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tả</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chuyển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kern="100" dirty="0">
                    <a:effectLst/>
                    <a:latin typeface="Cambria" panose="02040503050406030204" pitchFamily="18" charset="0"/>
                    <a:ea typeface="Cambria" panose="02040503050406030204" pitchFamily="18" charset="0"/>
                    <a:cs typeface="Cordia New" panose="020B0304020202020204" pitchFamily="34" charset="-34"/>
                  </a:rPr>
                  <a:t> của robot:</a:t>
                </a:r>
              </a:p>
              <a:p>
                <a:pPr marL="285750" marR="0" indent="-285750">
                  <a:lnSpc>
                    <a:spcPct val="150000"/>
                  </a:lnSpc>
                  <a:spcBef>
                    <a:spcPts val="0"/>
                  </a:spcBef>
                  <a:spcAft>
                    <a:spcPts val="800"/>
                  </a:spcAft>
                  <a:buFont typeface="Wingdings" panose="05000000000000000000" pitchFamily="2" charset="2"/>
                  <a:buChar char="q"/>
                </a:pPr>
                <a14:m>
                  <m:oMath xmlns:m="http://schemas.openxmlformats.org/officeDocument/2006/math">
                    <m:d>
                      <m:dPr>
                        <m:begChr m:val="["/>
                        <m:end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𝑚</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𝑀</m:t>
                            </m:r>
                          </m:e>
                        </m:d>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𝑅</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𝑤</m:t>
                            </m:r>
                          </m:sub>
                        </m:sSub>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𝑛</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𝑚</m:t>
                            </m:r>
                          </m:sub>
                        </m:sSub>
                      </m:e>
                    </m:d>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𝜃</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𝑀𝐿𝑅𝑐𝑜𝑠</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𝑛</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𝑚</m:t>
                            </m:r>
                          </m:sub>
                        </m:sSub>
                      </m:e>
                    </m:d>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𝑀𝐿𝑅</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
                        </m:acc>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𝑠𝑖𝑛</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qArr>
                      <m:eqArr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eqArr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𝛼</m:t>
                        </m:r>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𝑣</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𝑙</m:t>
                                </m:r>
                              </m:sub>
                            </m:sSub>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𝑣</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𝑟</m:t>
                                </m:r>
                              </m:sub>
                            </m:sSub>
                          </m:e>
                        </m:d>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𝛽</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𝑓</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𝑤</m:t>
                                </m:r>
                              </m:sub>
                            </m:sSub>
                          </m:e>
                        </m:d>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𝜃</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𝛽</m:t>
                        </m:r>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 #</m:t>
                        </m:r>
                      </m:e>
                    </m:eqArr>
                  </m:oMath>
                </a14:m>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L="285750" marR="0" indent="-285750">
                  <a:lnSpc>
                    <a:spcPct val="150000"/>
                  </a:lnSpc>
                  <a:spcBef>
                    <a:spcPts val="0"/>
                  </a:spcBef>
                  <a:spcAft>
                    <a:spcPts val="800"/>
                  </a:spcAft>
                  <a:buFont typeface="Wingdings" panose="05000000000000000000" pitchFamily="2" charset="2"/>
                  <a:buChar char="q"/>
                </a:pPr>
                <a14:m>
                  <m:oMath xmlns:m="http://schemas.openxmlformats.org/officeDocument/2006/math">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𝑀𝐿𝑅𝑐𝑜𝑠</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𝑛</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𝑚</m:t>
                            </m:r>
                          </m:sub>
                        </m:sSub>
                      </m:e>
                    </m:d>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𝜃</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𝑀</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sub>
                        </m:sSub>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𝑛</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𝑚</m:t>
                            </m:r>
                          </m:sub>
                        </m:sSub>
                      </m:e>
                    </m:d>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𝑀</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𝜙</m:t>
                            </m:r>
                          </m:e>
                        </m:acc>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𝑠𝑖𝑛</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𝑐𝑜𝑠</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qArr>
                      <m:eqArr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eqArr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𝛼</m:t>
                        </m:r>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𝑣</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𝑙</m:t>
                                </m:r>
                              </m:sub>
                            </m:sSub>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𝑣</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𝑟</m:t>
                                </m:r>
                              </m:sub>
                            </m:sSub>
                          </m:e>
                        </m:d>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𝛽</m:t>
                        </m:r>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𝜃</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𝛽</m:t>
                        </m:r>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 #</m:t>
                        </m:r>
                      </m:e>
                    </m:eqArr>
                  </m:oMath>
                </a14:m>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L="285750" marR="0" indent="-285750">
                  <a:lnSpc>
                    <a:spcPct val="150000"/>
                  </a:lnSpc>
                  <a:spcBef>
                    <a:spcPts val="0"/>
                  </a:spcBef>
                  <a:spcAft>
                    <a:spcPts val="800"/>
                  </a:spcAft>
                  <a:buFont typeface="Wingdings" panose="05000000000000000000" pitchFamily="2" charset="2"/>
                  <a:buChar char="q"/>
                </a:pPr>
                <a14:m>
                  <m:oMath xmlns:m="http://schemas.openxmlformats.org/officeDocument/2006/math">
                    <m:d>
                      <m:dPr>
                        <m:begChr m:val="["/>
                        <m:end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f>
                          <m:f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i="1" kern="100">
                                <a:effectLst/>
                                <a:latin typeface="Cambria Math" panose="02040503050406030204" pitchFamily="18" charset="0"/>
                                <a:ea typeface="DengXian" panose="02010600030101010101" pitchFamily="2" charset="-122"/>
                                <a:cs typeface="Times New Roman" panose="02020603050405020304" pitchFamily="18" charset="0"/>
                              </a:rPr>
                              <m:t>1</m:t>
                            </m:r>
                          </m:num>
                          <m:den>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den>
                        </m:f>
                        <m:r>
                          <a:rPr lang="en-US" i="1" kern="100">
                            <a:effectLst/>
                            <a:latin typeface="Cambria Math" panose="02040503050406030204" pitchFamily="18" charset="0"/>
                            <a:ea typeface="DengXian" panose="02010600030101010101" pitchFamily="2" charset="-122"/>
                            <a:cs typeface="Times New Roman" panose="02020603050405020304" pitchFamily="18" charset="0"/>
                          </a:rPr>
                          <m:t>𝑚</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𝑊</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𝜙</m:t>
                            </m:r>
                          </m:sub>
                        </m:sSub>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𝑊</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𝑅</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den>
                        </m:f>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𝑤</m:t>
                                </m:r>
                              </m:sub>
                            </m:sSub>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𝑛</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𝑚</m:t>
                                </m:r>
                              </m:sub>
                            </m:sSub>
                          </m:e>
                        </m:d>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𝑀</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𝑠𝑖𝑛</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
                    </m:d>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𝜙</m:t>
                            </m:r>
                          </m:e>
                        </m:acc>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𝑀</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𝐿</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
                    </m:acc>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𝜙</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𝑠𝑖𝑛</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𝑐𝑜𝑠</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𝜓</m:t>
                    </m:r>
                    <m:eqArr>
                      <m:eqArr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eqArr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fPr>
                          <m:num>
                            <m:r>
                              <a:rPr lang="en-US" i="1" kern="100">
                                <a:effectLst/>
                                <a:latin typeface="Cambria Math" panose="02040503050406030204" pitchFamily="18" charset="0"/>
                                <a:ea typeface="DengXian" panose="02010600030101010101" pitchFamily="2" charset="-122"/>
                                <a:cs typeface="Times New Roman" panose="02020603050405020304" pitchFamily="18" charset="0"/>
                              </a:rPr>
                              <m:t>𝑊</m:t>
                            </m:r>
                          </m:num>
                          <m:den>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𝑅</m:t>
                            </m:r>
                          </m:den>
                        </m:f>
                        <m:r>
                          <a:rPr lang="en-US" i="1" kern="100">
                            <a:effectLst/>
                            <a:latin typeface="Cambria Math" panose="02040503050406030204" pitchFamily="18" charset="0"/>
                            <a:ea typeface="DengXian" panose="02010600030101010101" pitchFamily="2" charset="-122"/>
                            <a:cs typeface="Times New Roman" panose="02020603050405020304" pitchFamily="18" charset="0"/>
                          </a:rPr>
                          <m:t>𝛼</m:t>
                        </m:r>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𝑣</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𝑙</m:t>
                                </m:r>
                              </m:sub>
                            </m:sSub>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𝑣</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𝑟</m:t>
                                </m:r>
                              </m:sub>
                            </m:sSub>
                          </m:e>
                        </m:d>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f>
                          <m:f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fPr>
                          <m:num>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𝑊</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num>
                          <m:den>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𝑅</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2</m:t>
                                </m:r>
                              </m:sup>
                            </m:sSup>
                          </m:den>
                        </m:f>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𝛽</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b>
                              <m:sSub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b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𝑓</m:t>
                                </m:r>
                              </m:e>
                              <m:sub>
                                <m:r>
                                  <a:rPr lang="en-US" i="1" kern="100">
                                    <a:effectLst/>
                                    <a:latin typeface="Cambria Math" panose="02040503050406030204" pitchFamily="18" charset="0"/>
                                    <a:ea typeface="DengXian" panose="02010600030101010101" pitchFamily="2" charset="-122"/>
                                    <a:cs typeface="Times New Roman" panose="02020603050405020304" pitchFamily="18" charset="0"/>
                                  </a:rPr>
                                  <m:t>𝑤</m:t>
                                </m:r>
                              </m:sub>
                            </m:sSub>
                          </m:e>
                        </m:d>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𝜙</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 #</m:t>
                        </m:r>
                      </m:e>
                    </m:eqArr>
                  </m:oMath>
                </a14:m>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p:txBody>
          </p:sp>
        </mc:Choice>
        <mc:Fallback xmlns="">
          <p:sp>
            <p:nvSpPr>
              <p:cNvPr id="6" name="TextBox 5">
                <a:extLst>
                  <a:ext uri="{FF2B5EF4-FFF2-40B4-BE49-F238E27FC236}">
                    <a16:creationId xmlns:a16="http://schemas.microsoft.com/office/drawing/2014/main" id="{F3B35BA0-8C97-245A-FD73-7FE81097E55F}"/>
                  </a:ext>
                </a:extLst>
              </p:cNvPr>
              <p:cNvSpPr txBox="1">
                <a:spLocks noRot="1" noChangeAspect="1" noMove="1" noResize="1" noEditPoints="1" noAdjustHandles="1" noChangeArrowheads="1" noChangeShapeType="1" noTextEdit="1"/>
              </p:cNvSpPr>
              <p:nvPr/>
            </p:nvSpPr>
            <p:spPr>
              <a:xfrm>
                <a:off x="309837" y="1069224"/>
                <a:ext cx="4991414" cy="3005053"/>
              </a:xfrm>
              <a:prstGeom prst="rect">
                <a:avLst/>
              </a:prstGeom>
              <a:blipFill>
                <a:blip r:embed="rId4"/>
                <a:stretch>
                  <a:fillRect l="-366"/>
                </a:stretch>
              </a:blipFill>
            </p:spPr>
            <p:txBody>
              <a:bodyPr/>
              <a:lstStyle/>
              <a:p>
                <a:r>
                  <a:rPr lang="en-US">
                    <a:noFill/>
                  </a:rPr>
                  <a:t> </a:t>
                </a:r>
              </a:p>
            </p:txBody>
          </p:sp>
        </mc:Fallback>
      </mc:AlternateContent>
    </p:spTree>
    <p:extLst>
      <p:ext uri="{BB962C8B-B14F-4D97-AF65-F5344CB8AC3E}">
        <p14:creationId xmlns:p14="http://schemas.microsoft.com/office/powerpoint/2010/main" val="3429253363"/>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DBE6FD1B-B93E-243F-30A4-CF74A22E91FB}"/>
              </a:ext>
            </a:extLst>
          </p:cNvPr>
          <p:cNvSpPr>
            <a:spLocks noGrp="1"/>
          </p:cNvSpPr>
          <p:nvPr>
            <p:ph type="title"/>
          </p:nvPr>
        </p:nvSpPr>
        <p:spPr>
          <a:xfrm>
            <a:off x="282705" y="0"/>
            <a:ext cx="8578591" cy="702365"/>
          </a:xfrm>
        </p:spPr>
        <p:txBody>
          <a:bodyPr anchor="ctr"/>
          <a:lstStyle/>
          <a:p>
            <a:r>
              <a:rPr lang="en-US" dirty="0"/>
              <a:t>Thuật </a:t>
            </a:r>
            <a:r>
              <a:rPr lang="en-US" dirty="0" err="1"/>
              <a:t>toán</a:t>
            </a:r>
            <a:r>
              <a:rPr lang="en-US" dirty="0"/>
              <a:t> LQR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F2BFAA-4C68-3289-971E-BB4B8E710558}"/>
                  </a:ext>
                </a:extLst>
              </p:cNvPr>
              <p:cNvSpPr txBox="1"/>
              <p:nvPr/>
            </p:nvSpPr>
            <p:spPr>
              <a:xfrm>
                <a:off x="725556" y="950376"/>
                <a:ext cx="7692887" cy="3242747"/>
              </a:xfrm>
              <a:prstGeom prst="rect">
                <a:avLst/>
              </a:prstGeom>
              <a:noFill/>
            </p:spPr>
            <p:txBody>
              <a:bodyPr wrap="square">
                <a:spAutoFit/>
              </a:bodyPr>
              <a:lstStyle/>
              <a:p>
                <a:pPr marL="285750" marR="0" indent="-285750" algn="just">
                  <a:spcBef>
                    <a:spcPts val="0"/>
                  </a:spcBef>
                  <a:spcAft>
                    <a:spcPts val="0"/>
                  </a:spcAft>
                  <a:buFont typeface="Wingdings" panose="05000000000000000000" pitchFamily="2" charset="2"/>
                  <a:buChar char="q"/>
                </a:pPr>
                <a:r>
                  <a:rPr lang="en-US" kern="100" dirty="0" err="1">
                    <a:effectLst/>
                    <a:latin typeface="Cambria" panose="02040503050406030204" pitchFamily="18" charset="0"/>
                    <a:ea typeface="Cambria" panose="02040503050406030204" pitchFamily="18" charset="0"/>
                    <a:cs typeface="Cordia New" panose="020B0304020202020204" pitchFamily="34" charset="-34"/>
                  </a:rPr>
                  <a:t>Xét</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thống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có</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tác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ngoài</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14:m>
                  <m:oMath xmlns:m="http://schemas.openxmlformats.org/officeDocument/2006/math">
                    <m:r>
                      <a:rPr lang="en-US" i="1" kern="100">
                        <a:effectLst/>
                        <a:latin typeface="Cambria Math" panose="02040503050406030204" pitchFamily="18" charset="0"/>
                        <a:ea typeface="Calibri" panose="020F0502020204030204" pitchFamily="34" charset="0"/>
                        <a:cs typeface="Times New Roman" panose="02020603050405020304" pitchFamily="18" charset="0"/>
                      </a:rPr>
                      <m:t>𝑢</m:t>
                    </m:r>
                    <m:r>
                      <a:rPr lang="en-US" i="1" kern="100">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đối</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tượng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tuyến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tả</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bởi</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phương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trình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thái</a:t>
                </a:r>
                <a:r>
                  <a:rPr lang="en-US" kern="100" dirty="0">
                    <a:effectLst/>
                    <a:latin typeface="Cambria" panose="02040503050406030204" pitchFamily="18" charset="0"/>
                    <a:ea typeface="Cambria" panose="02040503050406030204" pitchFamily="18" charset="0"/>
                    <a:cs typeface="Cordia New" panose="020B0304020202020204" pitchFamily="34" charset="-34"/>
                  </a:rPr>
                  <a:t>:</a:t>
                </a: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eqArrPr>
                        <m:e>
                          <m:acc>
                            <m:accPr>
                              <m:chr m:val="̇"/>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r>
                            <a:rPr lang="en-US" i="1" kern="100">
                              <a:effectLst/>
                              <a:latin typeface="Cambria Math" panose="02040503050406030204" pitchFamily="18" charset="0"/>
                              <a:ea typeface="Calibri" panose="020F0502020204030204" pitchFamily="34" charset="0"/>
                              <a:cs typeface="Times New Roman" panose="02020603050405020304" pitchFamily="18" charset="0"/>
                            </a:rPr>
                            <m:t>𝐴𝑥</m:t>
                          </m:r>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r>
                            <a:rPr lang="en-US" i="1" kern="100">
                              <a:effectLst/>
                              <a:latin typeface="Cambria Math" panose="02040503050406030204" pitchFamily="18" charset="0"/>
                              <a:ea typeface="Calibri" panose="020F0502020204030204" pitchFamily="34" charset="0"/>
                              <a:cs typeface="Times New Roman" panose="02020603050405020304" pitchFamily="18" charset="0"/>
                            </a:rPr>
                            <m:t>𝐵𝑢</m:t>
                          </m:r>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 #</m:t>
                          </m:r>
                        </m:e>
                      </m:eqArr>
                    </m:oMath>
                  </m:oMathPara>
                </a14:m>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L="0" marR="0" algn="just">
                  <a:lnSpc>
                    <a:spcPct val="150000"/>
                  </a:lnSpc>
                  <a:spcBef>
                    <a:spcPts val="0"/>
                  </a:spcBef>
                  <a:spcAft>
                    <a:spcPts val="0"/>
                  </a:spcAft>
                </a:pPr>
                <a:r>
                  <a:rPr lang="en-US" kern="100" dirty="0" err="1">
                    <a:effectLst/>
                    <a:latin typeface="Cambria" panose="02040503050406030204" pitchFamily="18" charset="0"/>
                    <a:ea typeface="Cambria" panose="02040503050406030204" pitchFamily="18" charset="0"/>
                    <a:cs typeface="Cordia New" panose="020B0304020202020204" pitchFamily="34" charset="-34"/>
                  </a:rPr>
                  <a:t>Với</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14:m>
                  <m:oMath xmlns:m="http://schemas.openxmlformats.org/officeDocument/2006/math">
                    <m:r>
                      <a:rPr lang="en-US" i="1" kern="100">
                        <a:effectLst/>
                        <a:latin typeface="Cambria Math" panose="02040503050406030204" pitchFamily="18" charset="0"/>
                        <a:ea typeface="Calibri" panose="020F0502020204030204" pitchFamily="34" charset="0"/>
                        <a:cs typeface="Times New Roman" panose="02020603050405020304" pitchFamily="18" charset="0"/>
                      </a:rPr>
                      <m:t>𝑥</m:t>
                    </m:r>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2</m:t>
                            </m:r>
                          </m:sub>
                        </m:sSub>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𝑛</m:t>
                            </m:r>
                          </m:sub>
                        </m:sSub>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e>
                      <m:sup>
                        <m:r>
                          <a:rPr lang="en-US" i="1" kern="100">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 </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𝑣</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à </m:t>
                    </m:r>
                    <m:r>
                      <a:rPr lang="en-US" i="1" kern="100">
                        <a:effectLst/>
                        <a:latin typeface="Cambria Math" panose="02040503050406030204" pitchFamily="18" charset="0"/>
                        <a:ea typeface="Calibri" panose="020F0502020204030204" pitchFamily="34" charset="0"/>
                        <a:cs typeface="Times New Roman" panose="02020603050405020304" pitchFamily="18" charset="0"/>
                      </a:rPr>
                      <m:t>𝑢</m:t>
                    </m:r>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𝑢</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1</m:t>
                            </m:r>
                          </m:sub>
                        </m:sSub>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𝑢</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2</m:t>
                            </m:r>
                          </m:sub>
                        </m:sSub>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𝑢</m:t>
                            </m:r>
                          </m:e>
                          <m:sub>
                            <m:r>
                              <a:rPr lang="en-US" i="1" kern="100">
                                <a:effectLst/>
                                <a:latin typeface="Cambria Math" panose="02040503050406030204" pitchFamily="18" charset="0"/>
                                <a:ea typeface="Calibri" panose="020F0502020204030204" pitchFamily="34" charset="0"/>
                                <a:cs typeface="Times New Roman" panose="02020603050405020304" pitchFamily="18" charset="0"/>
                              </a:rPr>
                              <m:t>𝑛</m:t>
                            </m:r>
                          </m:sub>
                        </m:sSub>
                        <m:d>
                          <m:dPr>
                            <m:ctrlPr>
                              <a:rPr lang="en-US"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i="1" kern="100">
                                <a:effectLst/>
                                <a:latin typeface="Cambria Math" panose="02040503050406030204" pitchFamily="18" charset="0"/>
                                <a:ea typeface="Calibri" panose="020F0502020204030204" pitchFamily="34" charset="0"/>
                                <a:cs typeface="Times New Roman" panose="02020603050405020304" pitchFamily="18" charset="0"/>
                              </a:rPr>
                              <m:t>𝑡</m:t>
                            </m:r>
                          </m:e>
                        </m:d>
                        <m:r>
                          <a:rPr lang="en-US" i="1" kern="100">
                            <a:effectLst/>
                            <a:latin typeface="Cambria Math" panose="02040503050406030204" pitchFamily="18" charset="0"/>
                            <a:ea typeface="Calibri" panose="020F0502020204030204" pitchFamily="34" charset="0"/>
                            <a:cs typeface="Times New Roman" panose="02020603050405020304" pitchFamily="18" charset="0"/>
                          </a:rPr>
                          <m:t>]</m:t>
                        </m:r>
                      </m:e>
                      <m:sup>
                        <m:r>
                          <a:rPr lang="en-US" i="1" kern="100">
                            <a:effectLst/>
                            <a:latin typeface="Cambria Math" panose="02040503050406030204" pitchFamily="18" charset="0"/>
                            <a:ea typeface="Calibri" panose="020F0502020204030204" pitchFamily="34" charset="0"/>
                            <a:cs typeface="Times New Roman" panose="02020603050405020304" pitchFamily="18" charset="0"/>
                          </a:rPr>
                          <m:t>𝑇</m:t>
                        </m:r>
                      </m:sup>
                    </m:sSup>
                  </m:oMath>
                </a14:m>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L="285750" marR="0" indent="-285750" algn="just">
                  <a:lnSpc>
                    <a:spcPct val="150000"/>
                  </a:lnSpc>
                  <a:spcBef>
                    <a:spcPts val="0"/>
                  </a:spcBef>
                  <a:spcAft>
                    <a:spcPts val="0"/>
                  </a:spcAft>
                  <a:buFont typeface="Wingdings" panose="05000000000000000000" pitchFamily="2" charset="2"/>
                  <a:buChar char="q"/>
                </a:pPr>
                <a:r>
                  <a:rPr lang="en-US" kern="100" dirty="0">
                    <a:effectLst/>
                    <a:latin typeface="Cambria" panose="02040503050406030204" pitchFamily="18" charset="0"/>
                    <a:ea typeface="Cambria" panose="02040503050406030204" pitchFamily="18" charset="0"/>
                    <a:cs typeface="Cordia New" panose="020B0304020202020204" pitchFamily="34" charset="-34"/>
                  </a:rPr>
                  <a:t>Ta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cần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tìm</a:t>
                </a:r>
                <a:r>
                  <a:rPr lang="en-US" kern="100" dirty="0">
                    <a:effectLst/>
                    <a:latin typeface="Cambria" panose="02040503050406030204" pitchFamily="18" charset="0"/>
                    <a:ea typeface="Cambria" panose="02040503050406030204" pitchFamily="18" charset="0"/>
                    <a:cs typeface="Cordia New" panose="020B0304020202020204" pitchFamily="34" charset="-34"/>
                  </a:rPr>
                  <a:t> ma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trận</a:t>
                </a:r>
                <a:r>
                  <a:rPr lang="en-US" kern="100" dirty="0">
                    <a:effectLst/>
                    <a:latin typeface="Cambria" panose="02040503050406030204" pitchFamily="18" charset="0"/>
                    <a:ea typeface="Cambria" panose="02040503050406030204" pitchFamily="18" charset="0"/>
                    <a:cs typeface="Cordia New" panose="020B0304020202020204" pitchFamily="34" charset="-34"/>
                  </a:rPr>
                  <a:t> K của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vecto</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tối</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ưu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14:m>
                  <m:oMath xmlns:m="http://schemas.openxmlformats.org/officeDocument/2006/math">
                    <m:r>
                      <a:rPr lang="en-US" i="1" kern="100">
                        <a:effectLst/>
                        <a:latin typeface="Cambria Math" panose="02040503050406030204" pitchFamily="18" charset="0"/>
                        <a:ea typeface="DengXian" panose="02010600030101010101" pitchFamily="2" charset="-122"/>
                        <a:cs typeface="Times New Roman" panose="02020603050405020304" pitchFamily="18" charset="0"/>
                      </a:rPr>
                      <m:t>𝑢</m:t>
                    </m:r>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𝑡</m:t>
                        </m:r>
                      </m:e>
                    </m:d>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𝐾𝑥</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𝑡</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oMath>
                </a14:m>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thỏa</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mãn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chỉ</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tiêu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chất</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lượng</a:t>
                </a:r>
                <a:r>
                  <a:rPr lang="en-US" kern="100" dirty="0">
                    <a:effectLst/>
                    <a:latin typeface="Cambria" panose="02040503050406030204" pitchFamily="18" charset="0"/>
                    <a:ea typeface="Cambria" panose="02040503050406030204" pitchFamily="18" charset="0"/>
                    <a:cs typeface="Cordia New" panose="020B0304020202020204" pitchFamily="34" charset="-34"/>
                  </a:rPr>
                  <a:t> J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đạt</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giá</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trị</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cực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tiểu</a:t>
                </a:r>
                <a:r>
                  <a:rPr lang="en-US" kern="100" dirty="0">
                    <a:effectLst/>
                    <a:latin typeface="Cambria" panose="02040503050406030204" pitchFamily="18" charset="0"/>
                    <a:ea typeface="Cambria" panose="02040503050406030204" pitchFamily="18" charset="0"/>
                    <a:cs typeface="Cordia New" panose="020B0304020202020204" pitchFamily="34" charset="-34"/>
                  </a:rPr>
                  <a:t>:</a:t>
                </a:r>
              </a:p>
              <a:p>
                <a:pPr marL="0" marR="0" algn="just">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eqArr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𝐽</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nary>
                            <m:naryPr>
                              <m:limLoc m:val="undOvr"/>
                              <m:subHide m:val="on"/>
                              <m:supHide m:val="on"/>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naryPr>
                            <m:sub/>
                            <m:sup/>
                            <m:e>
                              <m:d>
                                <m:d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𝑥</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𝑇</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𝑄𝑥</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sSup>
                                    <m:sSupPr>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sSup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𝑢</m:t>
                                      </m:r>
                                    </m:e>
                                    <m:sup>
                                      <m:r>
                                        <a:rPr lang="en-US" i="1" kern="100">
                                          <a:effectLst/>
                                          <a:latin typeface="Cambria Math" panose="02040503050406030204" pitchFamily="18" charset="0"/>
                                          <a:ea typeface="DengXian" panose="02010600030101010101" pitchFamily="2" charset="-122"/>
                                          <a:cs typeface="Times New Roman" panose="02020603050405020304" pitchFamily="18" charset="0"/>
                                        </a:rPr>
                                        <m:t>𝑇</m:t>
                                      </m:r>
                                    </m:sup>
                                  </m:sSup>
                                  <m:r>
                                    <a:rPr lang="en-US" i="1" kern="100">
                                      <a:effectLst/>
                                      <a:latin typeface="Cambria Math" panose="02040503050406030204" pitchFamily="18" charset="0"/>
                                      <a:ea typeface="DengXian" panose="02010600030101010101" pitchFamily="2" charset="-122"/>
                                      <a:cs typeface="Times New Roman" panose="02020603050405020304" pitchFamily="18" charset="0"/>
                                    </a:rPr>
                                    <m:t>𝑅𝑢</m:t>
                                  </m:r>
                                </m:e>
                              </m:d>
                              <m:r>
                                <a:rPr lang="en-US" i="1" kern="100">
                                  <a:effectLst/>
                                  <a:latin typeface="Cambria Math" panose="02040503050406030204" pitchFamily="18" charset="0"/>
                                  <a:ea typeface="DengXian" panose="02010600030101010101" pitchFamily="2" charset="-122"/>
                                  <a:cs typeface="Times New Roman" panose="02020603050405020304" pitchFamily="18" charset="0"/>
                                </a:rPr>
                                <m:t>𝑑𝑡</m:t>
                              </m:r>
                            </m:e>
                          </m:nary>
                          <m:r>
                            <a:rPr lang="en-US" i="1" kern="100">
                              <a:effectLst/>
                              <a:latin typeface="Cambria Math" panose="02040503050406030204" pitchFamily="18" charset="0"/>
                              <a:ea typeface="DengXian" panose="02010600030101010101" pitchFamily="2" charset="-122"/>
                              <a:cs typeface="Times New Roman" panose="02020603050405020304" pitchFamily="18" charset="0"/>
                            </a:rPr>
                            <m:t> #</m:t>
                          </m:r>
                        </m:e>
                      </m:eqArr>
                    </m:oMath>
                  </m:oMathPara>
                </a14:m>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L="0" marR="0" indent="457200" algn="just">
                  <a:lnSpc>
                    <a:spcPct val="150000"/>
                  </a:lnSpc>
                  <a:spcBef>
                    <a:spcPts val="0"/>
                  </a:spcBef>
                  <a:spcAft>
                    <a:spcPts val="0"/>
                  </a:spcAft>
                </a:pPr>
                <a:r>
                  <a:rPr lang="en-US" i="1" kern="100" dirty="0">
                    <a:effectLst/>
                    <a:latin typeface="Cambria" panose="02040503050406030204" pitchFamily="18" charset="0"/>
                    <a:ea typeface="Cambria" panose="02040503050406030204" pitchFamily="18" charset="0"/>
                    <a:cs typeface="Cordia New" panose="020B0304020202020204" pitchFamily="34" charset="-34"/>
                  </a:rPr>
                  <a:t>Trong đó</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Q là ma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trận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trọng</a:t>
                </a:r>
                <a:r>
                  <a:rPr lang="en-US" kern="100" dirty="0">
                    <a:effectLst/>
                    <a:latin typeface="Cambria" panose="02040503050406030204" pitchFamily="18" charset="0"/>
                    <a:ea typeface="Cambria" panose="02040503050406030204" pitchFamily="18" charset="0"/>
                    <a:cs typeface="Cordia New" panose="020B0304020202020204" pitchFamily="34" charset="-34"/>
                  </a:rPr>
                  <a:t> số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bán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xác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định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dương</a:t>
                </a:r>
                <a:r>
                  <a:rPr lang="en-US" kern="100" dirty="0">
                    <a:effectLst/>
                    <a:latin typeface="Cambria" panose="02040503050406030204" pitchFamily="18" charset="0"/>
                    <a:ea typeface="Cambria" panose="02040503050406030204" pitchFamily="18" charset="0"/>
                    <a:cs typeface="Cordia New" panose="020B0304020202020204" pitchFamily="34" charset="-34"/>
                  </a:rPr>
                  <a:t> của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tín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đầu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ra</a:t>
                </a: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R là ma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trận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trọng</a:t>
                </a:r>
                <a:r>
                  <a:rPr lang="en-US" kern="100" dirty="0">
                    <a:effectLst/>
                    <a:latin typeface="Cambria" panose="02040503050406030204" pitchFamily="18" charset="0"/>
                    <a:ea typeface="Cambria" panose="02040503050406030204" pitchFamily="18" charset="0"/>
                    <a:cs typeface="Cordia New" panose="020B0304020202020204" pitchFamily="34" charset="-34"/>
                  </a:rPr>
                  <a:t> số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xác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định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dương</a:t>
                </a:r>
                <a:r>
                  <a:rPr lang="en-US" kern="100" dirty="0">
                    <a:effectLst/>
                    <a:latin typeface="Cambria" panose="02040503050406030204" pitchFamily="18" charset="0"/>
                    <a:ea typeface="Cambria" panose="02040503050406030204" pitchFamily="18" charset="0"/>
                    <a:cs typeface="Cordia New" panose="020B0304020202020204" pitchFamily="34" charset="-34"/>
                  </a:rPr>
                  <a:t> của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khiển</a:t>
                </a: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L="0" marR="0" algn="just">
                  <a:spcBef>
                    <a:spcPts val="0"/>
                  </a:spcBef>
                  <a:spcAft>
                    <a:spcPts val="0"/>
                  </a:spcAft>
                </a:pP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p:txBody>
          </p:sp>
        </mc:Choice>
        <mc:Fallback xmlns="">
          <p:sp>
            <p:nvSpPr>
              <p:cNvPr id="3" name="TextBox 2">
                <a:extLst>
                  <a:ext uri="{FF2B5EF4-FFF2-40B4-BE49-F238E27FC236}">
                    <a16:creationId xmlns:a16="http://schemas.microsoft.com/office/drawing/2014/main" id="{39F2BFAA-4C68-3289-971E-BB4B8E710558}"/>
                  </a:ext>
                </a:extLst>
              </p:cNvPr>
              <p:cNvSpPr txBox="1">
                <a:spLocks noRot="1" noChangeAspect="1" noMove="1" noResize="1" noEditPoints="1" noAdjustHandles="1" noChangeArrowheads="1" noChangeShapeType="1" noTextEdit="1"/>
              </p:cNvSpPr>
              <p:nvPr/>
            </p:nvSpPr>
            <p:spPr>
              <a:xfrm>
                <a:off x="725556" y="950376"/>
                <a:ext cx="7692887" cy="3242747"/>
              </a:xfrm>
              <a:prstGeom prst="rect">
                <a:avLst/>
              </a:prstGeom>
              <a:blipFill>
                <a:blip r:embed="rId3"/>
                <a:stretch>
                  <a:fillRect l="-238" t="-564" r="-238"/>
                </a:stretch>
              </a:blipFill>
            </p:spPr>
            <p:txBody>
              <a:bodyPr/>
              <a:lstStyle/>
              <a:p>
                <a:r>
                  <a:rPr lang="en-US">
                    <a:noFill/>
                  </a:rPr>
                  <a:t> </a:t>
                </a:r>
              </a:p>
            </p:txBody>
          </p:sp>
        </mc:Fallback>
      </mc:AlternateContent>
    </p:spTree>
    <p:extLst>
      <p:ext uri="{BB962C8B-B14F-4D97-AF65-F5344CB8AC3E}">
        <p14:creationId xmlns:p14="http://schemas.microsoft.com/office/powerpoint/2010/main" val="112501947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DBE6FD1B-B93E-243F-30A4-CF74A22E91FB}"/>
              </a:ext>
            </a:extLst>
          </p:cNvPr>
          <p:cNvSpPr>
            <a:spLocks noGrp="1"/>
          </p:cNvSpPr>
          <p:nvPr>
            <p:ph type="title"/>
          </p:nvPr>
        </p:nvSpPr>
        <p:spPr>
          <a:xfrm>
            <a:off x="282705" y="0"/>
            <a:ext cx="8578591" cy="702365"/>
          </a:xfrm>
        </p:spPr>
        <p:txBody>
          <a:bodyPr anchor="ctr"/>
          <a:lstStyle/>
          <a:p>
            <a:r>
              <a:rPr lang="en-US" dirty="0"/>
              <a:t>Thuật </a:t>
            </a:r>
            <a:r>
              <a:rPr lang="en-US" dirty="0" err="1"/>
              <a:t>toán</a:t>
            </a:r>
            <a:r>
              <a:rPr lang="en-US" dirty="0"/>
              <a:t> LQR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F2BFAA-4C68-3289-971E-BB4B8E710558}"/>
                  </a:ext>
                </a:extLst>
              </p:cNvPr>
              <p:cNvSpPr txBox="1"/>
              <p:nvPr/>
            </p:nvSpPr>
            <p:spPr>
              <a:xfrm>
                <a:off x="725556" y="831106"/>
                <a:ext cx="7692887" cy="3294813"/>
              </a:xfrm>
              <a:prstGeom prst="rect">
                <a:avLst/>
              </a:prstGeom>
              <a:noFill/>
            </p:spPr>
            <p:txBody>
              <a:bodyPr wrap="square">
                <a:spAutoFit/>
              </a:bodyPr>
              <a:lstStyle/>
              <a:p>
                <a:pPr marL="285750" indent="-28575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Ma </a:t>
                </a:r>
                <a:r>
                  <a:rPr lang="en-US" dirty="0" err="1">
                    <a:latin typeface="Cambria" panose="02040503050406030204" pitchFamily="18" charset="0"/>
                    <a:ea typeface="Cambria" panose="02040503050406030204" pitchFamily="18" charset="0"/>
                  </a:rPr>
                  <a:t>trận</a:t>
                </a:r>
                <a:r>
                  <a:rPr lang="en-US" dirty="0">
                    <a:latin typeface="Cambria" panose="02040503050406030204" pitchFamily="18" charset="0"/>
                    <a:ea typeface="Cambria" panose="02040503050406030204" pitchFamily="18" charset="0"/>
                  </a:rPr>
                  <a:t> K </a:t>
                </a:r>
                <a:r>
                  <a:rPr lang="en-US" dirty="0" err="1">
                    <a:latin typeface="Cambria" panose="02040503050406030204" pitchFamily="18" charset="0"/>
                    <a:ea typeface="Cambria" panose="02040503050406030204" pitchFamily="18" charset="0"/>
                  </a:rPr>
                  <a:t>tối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ưu</a:t>
                </a:r>
                <a:r>
                  <a:rPr lang="en-US" dirty="0">
                    <a:latin typeface="Cambria" panose="02040503050406030204" pitchFamily="18" charset="0"/>
                    <a:ea typeface="Cambria" panose="02040503050406030204" pitchFamily="18" charset="0"/>
                  </a:rPr>
                  <a:t> được </a:t>
                </a:r>
                <a:r>
                  <a:rPr lang="en-US" dirty="0" err="1">
                    <a:latin typeface="Cambria" panose="02040503050406030204" pitchFamily="18" charset="0"/>
                    <a:ea typeface="Cambria" panose="02040503050406030204" pitchFamily="18" charset="0"/>
                  </a:rPr>
                  <a:t>xác</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định</a:t>
                </a:r>
                <a:r>
                  <a:rPr lang="en-US" dirty="0">
                    <a:latin typeface="Cambria" panose="02040503050406030204" pitchFamily="18" charset="0"/>
                    <a:ea typeface="Cambria" panose="02040503050406030204" pitchFamily="18" charset="0"/>
                  </a:rPr>
                  <a:t> từ </a:t>
                </a:r>
                <a:r>
                  <a:rPr lang="en-US" dirty="0" err="1">
                    <a:latin typeface="Cambria" panose="02040503050406030204" pitchFamily="18" charset="0"/>
                    <a:ea typeface="Cambria" panose="02040503050406030204" pitchFamily="18" charset="0"/>
                  </a:rPr>
                  <a:t>phương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trình</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Riccati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có</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dạng</a:t>
                </a:r>
                <a:r>
                  <a:rPr lang="en-US" dirty="0">
                    <a:latin typeface="Cambria" panose="02040503050406030204" pitchFamily="18" charset="0"/>
                    <a:ea typeface="Cambria" panose="02040503050406030204" pitchFamily="18" charset="0"/>
                  </a:rPr>
                  <a:t>:</a:t>
                </a:r>
              </a:p>
              <a:p>
                <a:pPr>
                  <a:lnSpc>
                    <a:spcPct val="150000"/>
                  </a:lnSpc>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r>
                            <a:rPr lang="en-US" i="1">
                              <a:latin typeface="Cambria Math" panose="02040503050406030204" pitchFamily="18" charset="0"/>
                            </a:rPr>
                            <m:t>𝐾</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𝑇</m:t>
                              </m:r>
                            </m:sup>
                          </m:sSup>
                          <m:r>
                            <a:rPr lang="en-US" i="1">
                              <a:latin typeface="Cambria Math" panose="02040503050406030204" pitchFamily="18" charset="0"/>
                            </a:rPr>
                            <m:t>𝑃</m:t>
                          </m:r>
                          <m:r>
                            <a:rPr lang="en-US" i="1">
                              <a:latin typeface="Cambria Math" panose="02040503050406030204" pitchFamily="18" charset="0"/>
                            </a:rPr>
                            <m:t> </m:t>
                          </m:r>
                        </m:e>
                      </m:eqArr>
                    </m:oMath>
                  </m:oMathPara>
                </a14:m>
                <a:endParaRPr lang="en-US" dirty="0">
                  <a:latin typeface="Cambria" panose="02040503050406030204" pitchFamily="18" charset="0"/>
                  <a:ea typeface="Cambria" panose="02040503050406030204" pitchFamily="18" charset="0"/>
                </a:endParaRPr>
              </a:p>
              <a:p>
                <a:pPr marL="285750" indent="-285750">
                  <a:lnSpc>
                    <a:spcPct val="150000"/>
                  </a:lnSpc>
                  <a:buFont typeface="Wingdings" panose="05000000000000000000" pitchFamily="2" charset="2"/>
                  <a:buChar char="q"/>
                </a:pPr>
                <a:r>
                  <a:rPr lang="en-US" dirty="0" err="1">
                    <a:latin typeface="Cambria" panose="02040503050406030204" pitchFamily="18" charset="0"/>
                    <a:ea typeface="Cambria" panose="02040503050406030204" pitchFamily="18" charset="0"/>
                  </a:rPr>
                  <a:t>Luật</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điều</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khiển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tối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ưu</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cho</a:t>
                </a:r>
                <a:r>
                  <a:rPr lang="en-US" dirty="0">
                    <a:latin typeface="Cambria" panose="02040503050406030204" pitchFamily="18" charset="0"/>
                    <a:ea typeface="Cambria" panose="02040503050406030204" pitchFamily="18" charset="0"/>
                  </a:rPr>
                  <a:t> bài </a:t>
                </a:r>
                <a:r>
                  <a:rPr lang="en-US" dirty="0" err="1">
                    <a:latin typeface="Cambria" panose="02040503050406030204" pitchFamily="18" charset="0"/>
                    <a:ea typeface="Cambria" panose="02040503050406030204" pitchFamily="18" charset="0"/>
                  </a:rPr>
                  <a:t>toán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điều</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khiển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tối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ưu</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dạng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toàn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phương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với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chỉ</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tiêu</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chất</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lượng</a:t>
                </a:r>
                <a:r>
                  <a:rPr lang="en-US" dirty="0">
                    <a:latin typeface="Cambria" panose="02040503050406030204" pitchFamily="18" charset="0"/>
                    <a:ea typeface="Cambria" panose="02040503050406030204" pitchFamily="18" charset="0"/>
                  </a:rPr>
                  <a:t> là </a:t>
                </a:r>
                <a:r>
                  <a:rPr lang="en-US" dirty="0" err="1">
                    <a:latin typeface="Cambria" panose="02040503050406030204" pitchFamily="18" charset="0"/>
                    <a:ea typeface="Cambria" panose="02040503050406030204" pitchFamily="18" charset="0"/>
                  </a:rPr>
                  <a:t>phương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trình</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tuyến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tính</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có</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dạng</a:t>
                </a:r>
                <a:r>
                  <a:rPr lang="en-US" dirty="0">
                    <a:latin typeface="Cambria" panose="02040503050406030204" pitchFamily="18" charset="0"/>
                    <a:ea typeface="Cambria" panose="02040503050406030204" pitchFamily="18" charset="0"/>
                  </a:rPr>
                  <a:t>:</a:t>
                </a:r>
              </a:p>
              <a:p>
                <a:pPr>
                  <a:lnSpc>
                    <a:spcPct val="150000"/>
                  </a:lnSpc>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r>
                            <a:rPr lang="en-US" i="1">
                              <a:latin typeface="Cambria Math" panose="02040503050406030204" pitchFamily="18" charset="0"/>
                            </a:rPr>
                            <m:t>𝑢</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𝐾𝑥</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𝑇</m:t>
                              </m:r>
                            </m:sup>
                          </m:sSup>
                          <m:r>
                            <a:rPr lang="en-US" i="1">
                              <a:latin typeface="Cambria Math" panose="02040503050406030204" pitchFamily="18" charset="0"/>
                            </a:rPr>
                            <m:t>𝑃𝑥</m:t>
                          </m:r>
                          <m:d>
                            <m:dPr>
                              <m:ctrlPr>
                                <a:rPr lang="en-US" i="1">
                                  <a:latin typeface="Cambria Math" panose="02040503050406030204" pitchFamily="18" charset="0"/>
                                </a:rPr>
                              </m:ctrlPr>
                            </m:dPr>
                            <m:e>
                              <m:r>
                                <a:rPr lang="en-US" i="1">
                                  <a:latin typeface="Cambria Math" panose="02040503050406030204" pitchFamily="18" charset="0"/>
                                </a:rPr>
                                <m:t>𝑡</m:t>
                              </m:r>
                            </m:e>
                          </m:d>
                        </m:e>
                      </m:eqArr>
                    </m:oMath>
                  </m:oMathPara>
                </a14:m>
                <a:endParaRPr lang="en-US" dirty="0">
                  <a:latin typeface="Cambria" panose="02040503050406030204" pitchFamily="18" charset="0"/>
                  <a:ea typeface="Cambria" panose="02040503050406030204" pitchFamily="18" charset="0"/>
                </a:endParaRPr>
              </a:p>
              <a:p>
                <a:pPr marL="285750" indent="-28575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Ma </a:t>
                </a:r>
                <a:r>
                  <a:rPr lang="en-US" dirty="0" err="1">
                    <a:latin typeface="Cambria" panose="02040503050406030204" pitchFamily="18" charset="0"/>
                    <a:ea typeface="Cambria" panose="02040503050406030204" pitchFamily="18" charset="0"/>
                  </a:rPr>
                  <a:t>trận</a:t>
                </a:r>
                <a:r>
                  <a:rPr lang="en-US" dirty="0">
                    <a:latin typeface="Cambria" panose="02040503050406030204" pitchFamily="18" charset="0"/>
                    <a:ea typeface="Cambria" panose="02040503050406030204" pitchFamily="18" charset="0"/>
                  </a:rPr>
                  <a:t> P </a:t>
                </a:r>
                <a:r>
                  <a:rPr lang="en-US" dirty="0" err="1">
                    <a:latin typeface="Cambria" panose="02040503050406030204" pitchFamily="18" charset="0"/>
                    <a:ea typeface="Cambria" panose="02040503050406030204" pitchFamily="18" charset="0"/>
                  </a:rPr>
                  <a:t>khi</a:t>
                </a:r>
                <a:r>
                  <a:rPr lang="en-US" dirty="0">
                    <a:latin typeface="Cambria" panose="02040503050406030204" pitchFamily="18" charset="0"/>
                    <a:ea typeface="Cambria" panose="02040503050406030204" pitchFamily="18" charset="0"/>
                  </a:rPr>
                  <a:t> đó phải </a:t>
                </a:r>
                <a:r>
                  <a:rPr lang="en-US" dirty="0" err="1">
                    <a:latin typeface="Cambria" panose="02040503050406030204" pitchFamily="18" charset="0"/>
                    <a:ea typeface="Cambria" panose="02040503050406030204" pitchFamily="18" charset="0"/>
                  </a:rPr>
                  <a:t>thỏa</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mãn</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phương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trình</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Riccati</a:t>
                </a:r>
                <a:r>
                  <a:rPr lang="en-US" dirty="0">
                    <a:latin typeface="Cambria" panose="02040503050406030204" pitchFamily="18" charset="0"/>
                    <a:ea typeface="Cambria" panose="02040503050406030204" pitchFamily="18" charset="0"/>
                  </a:rPr>
                  <a:t>:</a:t>
                </a:r>
              </a:p>
              <a:p>
                <a:pPr>
                  <a:lnSpc>
                    <a:spcPct val="150000"/>
                  </a:lnSpc>
                </a:pPr>
                <a14:m>
                  <m:oMathPara xmlns:m="http://schemas.openxmlformats.org/officeDocument/2006/math">
                    <m:oMathParaPr>
                      <m:jc m:val="centerGroup"/>
                    </m:oMathParaPr>
                    <m:oMath xmlns:m="http://schemas.openxmlformats.org/officeDocument/2006/math">
                      <m:eqArr>
                        <m:eqArrPr>
                          <m:ctrlPr>
                            <a:rPr lang="en-US" i="1">
                              <a:latin typeface="Cambria Math" panose="02040503050406030204" pitchFamily="18" charset="0"/>
                            </a:rPr>
                          </m:ctrlPr>
                        </m:eqArr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𝑃𝐵</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𝑇</m:t>
                              </m:r>
                            </m:sup>
                          </m:sSup>
                          <m:r>
                            <a:rPr lang="en-US" i="1">
                              <a:latin typeface="Cambria Math" panose="02040503050406030204" pitchFamily="18" charset="0"/>
                            </a:rPr>
                            <m:t>𝑃</m:t>
                          </m:r>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 </m:t>
                          </m:r>
                        </m:e>
                      </m:eqArr>
                    </m:oMath>
                  </m:oMathPara>
                </a14:m>
                <a:endParaRPr lang="en-US" dirty="0">
                  <a:latin typeface="Cambria" panose="02040503050406030204" pitchFamily="18" charset="0"/>
                  <a:ea typeface="Cambria" panose="02040503050406030204" pitchFamily="18" charset="0"/>
                </a:endParaRPr>
              </a:p>
              <a:p>
                <a:pPr marL="285750" indent="-285750">
                  <a:lnSpc>
                    <a:spcPct val="150000"/>
                  </a:lnSpc>
                  <a:buFont typeface="Wingdings" panose="05000000000000000000" pitchFamily="2" charset="2"/>
                  <a:buChar char="q"/>
                </a:pPr>
                <a:r>
                  <a:rPr lang="en-US" dirty="0">
                    <a:latin typeface="Cambria" panose="02040503050406030204" pitchFamily="18" charset="0"/>
                    <a:ea typeface="Cambria" panose="02040503050406030204" pitchFamily="18" charset="0"/>
                  </a:rPr>
                  <a:t>Khi P </a:t>
                </a:r>
                <a:r>
                  <a:rPr lang="en-US" dirty="0" err="1">
                    <a:latin typeface="Cambria" panose="02040503050406030204" pitchFamily="18" charset="0"/>
                    <a:ea typeface="Cambria" panose="02040503050406030204" pitchFamily="18" charset="0"/>
                  </a:rPr>
                  <a:t>không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thay</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đổi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theo</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thời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gian</a:t>
                </a:r>
                <a:r>
                  <a:rPr lang="en-US" dirty="0">
                    <a:latin typeface="Cambria" panose="02040503050406030204" pitchFamily="18" charset="0"/>
                    <a:ea typeface="Cambria" panose="02040503050406030204" pitchFamily="18" charset="0"/>
                  </a:rPr>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𝑃</m:t>
                        </m:r>
                      </m:e>
                    </m:acc>
                    <m:r>
                      <a:rPr lang="en-US" i="1">
                        <a:latin typeface="Cambria Math" panose="02040503050406030204" pitchFamily="18" charset="0"/>
                      </a:rPr>
                      <m:t>=0</m:t>
                    </m:r>
                  </m:oMath>
                </a14:m>
                <a:r>
                  <a:rPr lang="en-US" dirty="0">
                    <a:latin typeface="Cambria" panose="02040503050406030204" pitchFamily="18" charset="0"/>
                    <a:ea typeface="Cambria" panose="02040503050406030204" pitchFamily="18" charset="0"/>
                  </a:rPr>
                  <a:t>, ta </a:t>
                </a:r>
                <a:r>
                  <a:rPr lang="en-US" dirty="0" err="1">
                    <a:latin typeface="Cambria" panose="02040503050406030204" pitchFamily="18" charset="0"/>
                    <a:ea typeface="Cambria" panose="02040503050406030204" pitchFamily="18" charset="0"/>
                  </a:rPr>
                  <a:t>có</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phương</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trình</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đại</a:t>
                </a:r>
                <a:r>
                  <a:rPr lang="en-US" dirty="0">
                    <a:latin typeface="Cambria" panose="02040503050406030204" pitchFamily="18" charset="0"/>
                    <a:ea typeface="Cambria" panose="02040503050406030204" pitchFamily="18" charset="0"/>
                  </a:rPr>
                  <a:t> số </a:t>
                </a:r>
                <a:r>
                  <a:rPr lang="en-US" dirty="0" err="1">
                    <a:latin typeface="Cambria" panose="02040503050406030204" pitchFamily="18" charset="0"/>
                    <a:ea typeface="Cambria" panose="02040503050406030204" pitchFamily="18" charset="0"/>
                  </a:rPr>
                  <a:t>Riccati</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như</a:t>
                </a:r>
                <a:r>
                  <a:rPr lang="en-US" dirty="0">
                    <a:latin typeface="Cambria" panose="02040503050406030204" pitchFamily="18" charset="0"/>
                    <a:ea typeface="Cambria" panose="02040503050406030204" pitchFamily="18" charset="0"/>
                  </a:rPr>
                  <a:t> </a:t>
                </a:r>
                <a:r>
                  <a:rPr lang="en-US" dirty="0" err="1">
                    <a:latin typeface="Cambria" panose="02040503050406030204" pitchFamily="18" charset="0"/>
                    <a:ea typeface="Cambria" panose="02040503050406030204" pitchFamily="18" charset="0"/>
                  </a:rPr>
                  <a:t>sau</a:t>
                </a:r>
                <a:r>
                  <a:rPr lang="en-US" dirty="0">
                    <a:latin typeface="Cambria" panose="02040503050406030204" pitchFamily="18" charset="0"/>
                    <a:ea typeface="Cambria" panose="02040503050406030204" pitchFamily="18" charset="0"/>
                  </a:rPr>
                  <a:t>:</a:t>
                </a:r>
              </a:p>
              <a:p>
                <a:pPr>
                  <a:lnSpc>
                    <a:spcPct val="150000"/>
                  </a:lnSpc>
                </a:pPr>
                <a14:m>
                  <m:oMathPara xmlns:m="http://schemas.openxmlformats.org/officeDocument/2006/math">
                    <m:oMathParaPr>
                      <m:jc m:val="centerGroup"/>
                    </m:oMathParaPr>
                    <m:oMath xmlns:m="http://schemas.openxmlformats.org/officeDocument/2006/math">
                      <m:eqArr>
                        <m:eqArrPr>
                          <m:ctrlPr>
                            <a:rPr lang="en-US" i="1" smtClean="0">
                              <a:latin typeface="Cambria Math" panose="02040503050406030204" pitchFamily="18" charset="0"/>
                            </a:rPr>
                          </m:ctrlPr>
                        </m:eqArrPr>
                        <m:e>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𝐴</m:t>
                              </m:r>
                            </m:e>
                            <m:sup>
                              <m:r>
                                <a:rPr lang="en-US" i="1">
                                  <a:latin typeface="Cambria Math" panose="02040503050406030204" pitchFamily="18" charset="0"/>
                                </a:rPr>
                                <m:t>𝑇</m:t>
                              </m:r>
                            </m:sup>
                          </m:sSup>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𝑃𝐵</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−1</m:t>
                              </m:r>
                            </m:sup>
                          </m:sSup>
                          <m:sSup>
                            <m:sSupPr>
                              <m:ctrlPr>
                                <a:rPr lang="en-US" i="1">
                                  <a:latin typeface="Cambria Math" panose="02040503050406030204" pitchFamily="18" charset="0"/>
                                </a:rPr>
                              </m:ctrlPr>
                            </m:sSupPr>
                            <m:e>
                              <m:r>
                                <a:rPr lang="en-US" i="1">
                                  <a:latin typeface="Cambria Math" panose="02040503050406030204" pitchFamily="18" charset="0"/>
                                </a:rPr>
                                <m:t>𝐵</m:t>
                              </m:r>
                            </m:e>
                            <m:sup>
                              <m:r>
                                <a:rPr lang="en-US" i="1">
                                  <a:latin typeface="Cambria Math" panose="02040503050406030204" pitchFamily="18" charset="0"/>
                                </a:rPr>
                                <m:t>𝑇</m:t>
                              </m:r>
                            </m:sup>
                          </m:sSup>
                          <m:r>
                            <a:rPr lang="en-US" i="1">
                              <a:latin typeface="Cambria Math" panose="02040503050406030204" pitchFamily="18" charset="0"/>
                            </a:rPr>
                            <m:t>𝑃</m:t>
                          </m:r>
                          <m:r>
                            <a:rPr lang="en-US" i="1">
                              <a:latin typeface="Cambria Math" panose="02040503050406030204" pitchFamily="18" charset="0"/>
                            </a:rPr>
                            <m:t>=0 </m:t>
                          </m:r>
                        </m:e>
                      </m:eqArr>
                    </m:oMath>
                  </m:oMathPara>
                </a14:m>
                <a:endParaRPr lang="en-US" dirty="0">
                  <a:latin typeface="Cambria" panose="02040503050406030204" pitchFamily="18" charset="0"/>
                  <a:ea typeface="Cambria" panose="02040503050406030204" pitchFamily="18" charset="0"/>
                </a:endParaRPr>
              </a:p>
              <a:p>
                <a:pPr marL="0" marR="0" algn="just">
                  <a:lnSpc>
                    <a:spcPct val="150000"/>
                  </a:lnSpc>
                  <a:spcBef>
                    <a:spcPts val="0"/>
                  </a:spcBef>
                  <a:spcAft>
                    <a:spcPts val="0"/>
                  </a:spcAft>
                </a:pP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p:txBody>
          </p:sp>
        </mc:Choice>
        <mc:Fallback xmlns="">
          <p:sp>
            <p:nvSpPr>
              <p:cNvPr id="3" name="TextBox 2">
                <a:extLst>
                  <a:ext uri="{FF2B5EF4-FFF2-40B4-BE49-F238E27FC236}">
                    <a16:creationId xmlns:a16="http://schemas.microsoft.com/office/drawing/2014/main" id="{39F2BFAA-4C68-3289-971E-BB4B8E710558}"/>
                  </a:ext>
                </a:extLst>
              </p:cNvPr>
              <p:cNvSpPr txBox="1">
                <a:spLocks noRot="1" noChangeAspect="1" noMove="1" noResize="1" noEditPoints="1" noAdjustHandles="1" noChangeArrowheads="1" noChangeShapeType="1" noTextEdit="1"/>
              </p:cNvSpPr>
              <p:nvPr/>
            </p:nvSpPr>
            <p:spPr>
              <a:xfrm>
                <a:off x="725556" y="831106"/>
                <a:ext cx="7692887" cy="3294813"/>
              </a:xfrm>
              <a:prstGeom prst="rect">
                <a:avLst/>
              </a:prstGeom>
              <a:blipFill>
                <a:blip r:embed="rId3"/>
                <a:stretch>
                  <a:fillRect l="-79"/>
                </a:stretch>
              </a:blipFill>
            </p:spPr>
            <p:txBody>
              <a:bodyPr/>
              <a:lstStyle/>
              <a:p>
                <a:r>
                  <a:rPr lang="en-US">
                    <a:noFill/>
                  </a:rPr>
                  <a:t> </a:t>
                </a:r>
              </a:p>
            </p:txBody>
          </p:sp>
        </mc:Fallback>
      </mc:AlternateContent>
    </p:spTree>
    <p:extLst>
      <p:ext uri="{BB962C8B-B14F-4D97-AF65-F5344CB8AC3E}">
        <p14:creationId xmlns:p14="http://schemas.microsoft.com/office/powerpoint/2010/main" val="24684940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Bộ</a:t>
            </a:r>
            <a:r>
              <a:rPr lang="en-US" dirty="0"/>
              <a:t> </a:t>
            </a:r>
            <a:r>
              <a:rPr lang="en-US" dirty="0" err="1"/>
              <a:t>lọc</a:t>
            </a:r>
            <a:r>
              <a:rPr lang="en-US" dirty="0"/>
              <a:t> Kalman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FD2B05E-7A48-9C21-73ED-4782D531EFB7}"/>
                  </a:ext>
                </a:extLst>
              </p:cNvPr>
              <p:cNvSpPr txBox="1"/>
              <p:nvPr/>
            </p:nvSpPr>
            <p:spPr>
              <a:xfrm>
                <a:off x="1462053" y="1116480"/>
                <a:ext cx="6219894" cy="2910540"/>
              </a:xfrm>
              <a:prstGeom prst="rect">
                <a:avLst/>
              </a:prstGeom>
              <a:noFill/>
            </p:spPr>
            <p:txBody>
              <a:bodyPr wrap="square">
                <a:spAutoFit/>
              </a:bodyPr>
              <a:lstStyle/>
              <a:p>
                <a:pPr marL="0" marR="0" indent="360045" algn="just">
                  <a:lnSpc>
                    <a:spcPct val="150000"/>
                  </a:lnSpc>
                  <a:spcBef>
                    <a:spcPts val="0"/>
                  </a:spcBef>
                  <a:spcAft>
                    <a:spcPts val="0"/>
                  </a:spcAft>
                </a:pPr>
                <a:r>
                  <a:rPr lang="en-US" kern="100" dirty="0" err="1">
                    <a:effectLst/>
                    <a:latin typeface="Cambria" panose="02040503050406030204" pitchFamily="18" charset="0"/>
                    <a:ea typeface="Cambria" panose="02040503050406030204" pitchFamily="18" charset="0"/>
                    <a:cs typeface="Cordia New" panose="020B0304020202020204" pitchFamily="34" charset="-34"/>
                  </a:rPr>
                  <a:t>Phương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trình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cập</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nhật</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thời</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gian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bộ</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lọc</a:t>
                </a:r>
                <a:r>
                  <a:rPr lang="en-US" kern="100" dirty="0">
                    <a:effectLst/>
                    <a:latin typeface="Cambria" panose="02040503050406030204" pitchFamily="18" charset="0"/>
                    <a:ea typeface="Cambria" panose="02040503050406030204" pitchFamily="18" charset="0"/>
                    <a:cs typeface="Cordia New" panose="020B0304020202020204" pitchFamily="34" charset="-34"/>
                  </a:rPr>
                  <a:t> Kalman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gián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đoạn</a:t>
                </a:r>
                <a:r>
                  <a:rPr lang="en-US" kern="100" dirty="0">
                    <a:effectLst/>
                    <a:latin typeface="Cambria" panose="02040503050406030204" pitchFamily="18" charset="0"/>
                    <a:ea typeface="Cambria" panose="02040503050406030204" pitchFamily="18" charset="0"/>
                    <a:cs typeface="Cordia New" panose="020B0304020202020204" pitchFamily="34" charset="-34"/>
                  </a:rPr>
                  <a:t>:</a:t>
                </a:r>
              </a:p>
              <a:p>
                <a:pPr marL="360045"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eqArrPr>
                        <m:e>
                          <m:sSub>
                            <m:sSub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𝐵</m:t>
                          </m:r>
                          <m:sSub>
                            <m:sSub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𝑢</m:t>
                                  </m:r>
                                </m:e>
                              </m:acc>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 #</m:t>
                          </m:r>
                        </m:e>
                      </m:eqArr>
                    </m:oMath>
                  </m:oMathPara>
                </a14:m>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60045"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eqArrPr>
                        <m:e>
                          <m:sSubSup>
                            <m:sSub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𝐴</m:t>
                          </m:r>
                          <m:sSub>
                            <m:sSub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−1</m:t>
                              </m:r>
                            </m:sub>
                          </m:sSub>
                          <m:sSup>
                            <m:s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𝐴</m:t>
                              </m:r>
                            </m:e>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𝑄</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 #</m:t>
                          </m:r>
                        </m:e>
                      </m:eqArr>
                    </m:oMath>
                  </m:oMathPara>
                </a14:m>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360045" algn="just">
                  <a:lnSpc>
                    <a:spcPct val="150000"/>
                  </a:lnSpc>
                  <a:spcBef>
                    <a:spcPts val="0"/>
                  </a:spcBef>
                  <a:spcAft>
                    <a:spcPts val="0"/>
                  </a:spcAft>
                </a:pPr>
                <a:r>
                  <a:rPr lang="en-US" kern="100" dirty="0" err="1">
                    <a:effectLst/>
                    <a:latin typeface="Cambria" panose="02040503050406030204" pitchFamily="18" charset="0"/>
                    <a:ea typeface="Cambria" panose="02040503050406030204" pitchFamily="18" charset="0"/>
                    <a:cs typeface="Cordia New" panose="020B0304020202020204" pitchFamily="34" charset="-34"/>
                  </a:rPr>
                  <a:t>Phương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trình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cập</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nhật</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giá</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trị</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đo</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bộ</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lọc</a:t>
                </a:r>
                <a:r>
                  <a:rPr lang="en-US" kern="100" dirty="0">
                    <a:effectLst/>
                    <a:latin typeface="Cambria" panose="02040503050406030204" pitchFamily="18" charset="0"/>
                    <a:ea typeface="Cambria" panose="02040503050406030204" pitchFamily="18" charset="0"/>
                    <a:cs typeface="Cordia New" panose="020B0304020202020204" pitchFamily="34" charset="-34"/>
                  </a:rPr>
                  <a:t> Kalman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gián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đoạn</a:t>
                </a:r>
                <a:r>
                  <a:rPr lang="en-US" kern="100" dirty="0">
                    <a:effectLst/>
                    <a:latin typeface="Cambria" panose="02040503050406030204" pitchFamily="18" charset="0"/>
                    <a:ea typeface="Cambria" panose="02040503050406030204" pitchFamily="18" charset="0"/>
                    <a:cs typeface="Cordia New" panose="020B0304020202020204" pitchFamily="34" charset="-34"/>
                  </a:rPr>
                  <a:t>:</a:t>
                </a:r>
              </a:p>
              <a:p>
                <a:pPr marL="360045"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eqArrPr>
                        <m:e>
                          <m:sSub>
                            <m:sSub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sup>
                          </m:sSubSup>
                          <m:sSup>
                            <m:s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𝑇</m:t>
                              </m:r>
                            </m:sup>
                          </m:sSup>
                          <m:sSup>
                            <m:s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𝐻</m:t>
                                  </m:r>
                                  <m:sSubSup>
                                    <m:sSub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sup>
                                  </m:sSubSup>
                                  <m:sSup>
                                    <m:s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𝐻</m:t>
                                      </m:r>
                                    </m:e>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𝑇</m:t>
                                      </m:r>
                                    </m:sup>
                                  </m:s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𝑅</m:t>
                                  </m:r>
                                </m:e>
                              </m:d>
                            </m:e>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−1</m:t>
                              </m:r>
                            </m:sup>
                          </m:s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 #</m:t>
                          </m:r>
                        </m:e>
                      </m:eqArr>
                    </m:oMath>
                  </m:oMathPara>
                </a14:m>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60045"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eqArrPr>
                        <m:e>
                          <m:acc>
                            <m:accPr>
                              <m:chr m:val="̂"/>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d>
                            <m:d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𝐻</m:t>
                              </m:r>
                              <m:sSubSup>
                                <m:sSub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𝑥</m:t>
                                      </m:r>
                                    </m:e>
                                  </m:acc>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sup>
                              </m:sSubSup>
                            </m:e>
                          </m:d>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e>
                      </m:eqArr>
                    </m:oMath>
                  </m:oMathPara>
                </a14:m>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360045"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eqArr>
                        <m:eqArr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eqArrPr>
                        <m:e>
                          <m:sSub>
                            <m:sSub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1−</m:t>
                              </m:r>
                              <m:sSub>
                                <m:sSub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𝐾</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𝐻</m:t>
                              </m:r>
                            </m:e>
                          </m:d>
                          <m:sSubSup>
                            <m:sSubSup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sSubSup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𝑘</m:t>
                              </m:r>
                            </m:sub>
                            <m: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sup>
                          </m:sSubSup>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e>
                      </m:eqArr>
                    </m:oMath>
                  </m:oMathPara>
                </a14:m>
                <a:endParaRPr lang="en-US" sz="1200" kern="100" dirty="0">
                  <a:effectLst/>
                  <a:latin typeface="Calibri" panose="020F0502020204030204" pitchFamily="34" charset="0"/>
                  <a:ea typeface="Calibri" panose="020F0502020204030204" pitchFamily="34" charset="0"/>
                  <a:cs typeface="Cordia New" panose="020B0304020202020204" pitchFamily="34" charset="-34"/>
                </a:endParaRPr>
              </a:p>
              <a:p>
                <a:pPr marL="0" marR="0" indent="360045" algn="just">
                  <a:lnSpc>
                    <a:spcPct val="150000"/>
                  </a:lnSpc>
                  <a:spcBef>
                    <a:spcPts val="0"/>
                  </a:spcBef>
                  <a:spcAft>
                    <a:spcPts val="0"/>
                  </a:spcAft>
                </a:pPr>
                <a:r>
                  <a:rPr lang="en-US" kern="100" dirty="0" err="1">
                    <a:effectLst/>
                    <a:latin typeface="Cambria" panose="02040503050406030204" pitchFamily="18" charset="0"/>
                    <a:ea typeface="Cambria" panose="02040503050406030204" pitchFamily="18" charset="0"/>
                    <a:cs typeface="Cordia New" panose="020B0304020202020204" pitchFamily="34" charset="-34"/>
                  </a:rPr>
                  <a:t>Phương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trình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ước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lỗi</a:t>
                </a:r>
                <a:r>
                  <a:rPr lang="en-US" kern="100" dirty="0">
                    <a:effectLst/>
                    <a:latin typeface="Cambria" panose="02040503050406030204" pitchFamily="18" charset="0"/>
                    <a:ea typeface="Cambria" panose="02040503050406030204" pitchFamily="18" charset="0"/>
                    <a:cs typeface="Cordia New" panose="020B0304020202020204" pitchFamily="34" charset="-34"/>
                  </a:rPr>
                  <a:t>:</a:t>
                </a:r>
              </a:p>
              <a:p>
                <a:pPr/>
                <a14:m>
                  <m:oMathPara xmlns:m="http://schemas.openxmlformats.org/officeDocument/2006/math">
                    <m:oMathParaPr>
                      <m:jc m:val="centerGroup"/>
                    </m:oMathParaPr>
                    <m:oMath xmlns:m="http://schemas.openxmlformats.org/officeDocument/2006/math">
                      <m:eqArr>
                        <m:eqArrPr>
                          <m:ctrlPr>
                            <a:rPr lang="en-US" sz="1400" i="1">
                              <a:effectLst/>
                              <a:latin typeface="Cambria Math" panose="02040503050406030204" pitchFamily="18" charset="0"/>
                              <a:cs typeface="Times New Roman" panose="02020603050405020304" pitchFamily="18" charset="0"/>
                            </a:rPr>
                          </m:ctrlPr>
                        </m:eqArr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𝐸</m:t>
                          </m:r>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400" i="1">
                                  <a:effectLst/>
                                  <a:latin typeface="Cambria Math" panose="02040503050406030204" pitchFamily="18"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𝑘</m:t>
                              </m:r>
                            </m:sub>
                          </m:sSub>
                          <m:sSub>
                            <m:sSubPr>
                              <m:ctrlPr>
                                <a:rPr lang="en-US" sz="1400" i="1">
                                  <a:effectLst/>
                                  <a:latin typeface="Cambria Math" panose="02040503050406030204" pitchFamily="18"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𝑃</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𝑘</m:t>
                              </m:r>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sub>
                          </m:sSub>
                          <m:sSubSup>
                            <m:sSubSupPr>
                              <m:ctrlPr>
                                <a:rPr lang="en-US" sz="1400" i="1">
                                  <a:effectLst/>
                                  <a:latin typeface="Cambria Math" panose="02040503050406030204" pitchFamily="18" charset="0"/>
                                  <a:cs typeface="Times New Roman" panose="02020603050405020304" pitchFamily="18" charset="0"/>
                                </a:rPr>
                              </m:ctrlPr>
                            </m:sSubSupPr>
                            <m:e>
                              <m:r>
                                <a:rPr lang="en-US" sz="1400" i="1">
                                  <a:effectLst/>
                                  <a:latin typeface="Cambria Math" panose="02040503050406030204" pitchFamily="18" charset="0"/>
                                  <a:ea typeface="Calibri" panose="020F0502020204030204" pitchFamily="34" charset="0"/>
                                  <a:cs typeface="Times New Roman" panose="02020603050405020304" pitchFamily="18" charset="0"/>
                                </a:rPr>
                                <m:t>𝐻</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𝑘</m:t>
                              </m:r>
                            </m:sub>
                            <m:sup>
                              <m:r>
                                <a:rPr lang="en-US" sz="1400" i="1">
                                  <a:effectLst/>
                                  <a:latin typeface="Cambria Math" panose="02040503050406030204" pitchFamily="18" charset="0"/>
                                  <a:ea typeface="Calibri" panose="020F0502020204030204" pitchFamily="34" charset="0"/>
                                  <a:cs typeface="Times New Roman" panose="02020603050405020304" pitchFamily="18" charset="0"/>
                                </a:rPr>
                                <m:t>𝑇</m:t>
                              </m:r>
                            </m:sup>
                          </m:sSubSup>
                          <m:r>
                            <a:rPr lang="en-US"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400" i="1">
                                  <a:effectLst/>
                                  <a:latin typeface="Cambria Math" panose="02040503050406030204" pitchFamily="18"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1400" i="1">
                              <a:effectLst/>
                              <a:latin typeface="Cambria Math" panose="02040503050406030204" pitchFamily="18" charset="0"/>
                              <a:ea typeface="Calibri" panose="020F0502020204030204" pitchFamily="34" charset="0"/>
                              <a:cs typeface="Times New Roman" panose="02020603050405020304" pitchFamily="18" charset="0"/>
                            </a:rPr>
                            <m:t> #</m:t>
                          </m:r>
                        </m:e>
                      </m:eqArr>
                    </m:oMath>
                  </m:oMathPara>
                </a14:m>
                <a:endParaRPr lang="en-US" dirty="0"/>
              </a:p>
            </p:txBody>
          </p:sp>
        </mc:Choice>
        <mc:Fallback xmlns="">
          <p:sp>
            <p:nvSpPr>
              <p:cNvPr id="6" name="TextBox 5">
                <a:extLst>
                  <a:ext uri="{FF2B5EF4-FFF2-40B4-BE49-F238E27FC236}">
                    <a16:creationId xmlns:a16="http://schemas.microsoft.com/office/drawing/2014/main" id="{3FD2B05E-7A48-9C21-73ED-4782D531EFB7}"/>
                  </a:ext>
                </a:extLst>
              </p:cNvPr>
              <p:cNvSpPr txBox="1">
                <a:spLocks noRot="1" noChangeAspect="1" noMove="1" noResize="1" noEditPoints="1" noAdjustHandles="1" noChangeArrowheads="1" noChangeShapeType="1" noTextEdit="1"/>
              </p:cNvSpPr>
              <p:nvPr/>
            </p:nvSpPr>
            <p:spPr>
              <a:xfrm>
                <a:off x="1462053" y="1116480"/>
                <a:ext cx="6219894" cy="291054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684146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Mô</a:t>
            </a:r>
            <a:r>
              <a:rPr lang="en-US" dirty="0"/>
              <a:t> </a:t>
            </a:r>
            <a:r>
              <a:rPr lang="en-US" dirty="0" err="1"/>
              <a:t>phỏng</a:t>
            </a:r>
            <a:r>
              <a:rPr lang="en-US" dirty="0"/>
              <a:t> </a:t>
            </a:r>
            <a:r>
              <a:rPr lang="en-US" dirty="0" err="1"/>
              <a:t>trên</a:t>
            </a:r>
            <a:r>
              <a:rPr lang="en-US" dirty="0"/>
              <a:t> </a:t>
            </a:r>
            <a:r>
              <a:rPr lang="en-US" dirty="0" err="1"/>
              <a:t>Matlab</a:t>
            </a:r>
            <a:r>
              <a:rPr lang="en-US" dirty="0"/>
              <a:t> Simulink</a:t>
            </a:r>
          </a:p>
        </p:txBody>
      </p:sp>
      <p:pic>
        <p:nvPicPr>
          <p:cNvPr id="7" name="Picture 6">
            <a:extLst>
              <a:ext uri="{FF2B5EF4-FFF2-40B4-BE49-F238E27FC236}">
                <a16:creationId xmlns:a16="http://schemas.microsoft.com/office/drawing/2014/main" id="{F2D22D1E-4C8E-56DA-E58E-A4DD432CEA41}"/>
              </a:ext>
            </a:extLst>
          </p:cNvPr>
          <p:cNvPicPr>
            <a:picLocks noChangeAspect="1"/>
          </p:cNvPicPr>
          <p:nvPr/>
        </p:nvPicPr>
        <p:blipFill>
          <a:blip r:embed="rId3"/>
          <a:stretch>
            <a:fillRect/>
          </a:stretch>
        </p:blipFill>
        <p:spPr>
          <a:xfrm>
            <a:off x="4237382" y="702365"/>
            <a:ext cx="4008616" cy="42801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B72989ED-F456-3651-F8FE-2A2241792040}"/>
              </a:ext>
            </a:extLst>
          </p:cNvPr>
          <p:cNvSpPr txBox="1"/>
          <p:nvPr/>
        </p:nvSpPr>
        <p:spPr>
          <a:xfrm>
            <a:off x="679341" y="2417861"/>
            <a:ext cx="2991511" cy="307777"/>
          </a:xfrm>
          <a:prstGeom prst="rect">
            <a:avLst/>
          </a:prstGeom>
          <a:noFill/>
        </p:spPr>
        <p:txBody>
          <a:bodyPr wrap="square">
            <a:spAutoFit/>
          </a:bodyPr>
          <a:lstStyle/>
          <a:p>
            <a:r>
              <a:rPr lang="en-US" sz="1400" b="1" i="1" dirty="0" err="1">
                <a:effectLst/>
                <a:latin typeface="Cambria" panose="02040503050406030204" pitchFamily="18" charset="0"/>
                <a:ea typeface="Cambria" panose="02040503050406030204" pitchFamily="18" charset="0"/>
              </a:rPr>
              <a:t>Khai</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báo</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thông</a:t>
            </a:r>
            <a:r>
              <a:rPr lang="en-US" sz="1400" b="1" i="1" dirty="0">
                <a:effectLst/>
                <a:latin typeface="Cambria" panose="02040503050406030204" pitchFamily="18" charset="0"/>
                <a:ea typeface="Cambria" panose="02040503050406030204" pitchFamily="18" charset="0"/>
              </a:rPr>
              <a:t> số </a:t>
            </a:r>
            <a:r>
              <a:rPr lang="en-US" sz="1400" b="1" i="1" dirty="0" err="1">
                <a:effectLst/>
                <a:latin typeface="Cambria" panose="02040503050406030204" pitchFamily="18" charset="0"/>
                <a:ea typeface="Cambria" panose="02040503050406030204" pitchFamily="18" charset="0"/>
              </a:rPr>
              <a:t>cho</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mô</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hình</a:t>
            </a:r>
            <a:r>
              <a:rPr lang="en-US" sz="1400" b="1" i="1" dirty="0">
                <a:effectLst/>
                <a:latin typeface="Cambria" panose="02040503050406030204" pitchFamily="18" charset="0"/>
                <a:ea typeface="Cambria" panose="02040503050406030204" pitchFamily="18" charset="0"/>
              </a:rPr>
              <a:t>:</a:t>
            </a:r>
            <a:endParaRPr lang="en-US" b="1"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1285536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27"/>
          <p:cNvSpPr/>
          <p:nvPr/>
        </p:nvSpPr>
        <p:spPr>
          <a:xfrm>
            <a:off x="919041" y="1017725"/>
            <a:ext cx="877800" cy="877800"/>
          </a:xfrm>
          <a:prstGeom prst="rect">
            <a:avLst/>
          </a:prstGeom>
          <a:solidFill>
            <a:srgbClr val="99C7CE">
              <a:alpha val="2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accent3"/>
                </a:solidFill>
                <a:latin typeface="Archivo" panose="020B0604020202020204" charset="0"/>
                <a:ea typeface="Hind"/>
                <a:cs typeface="Archivo" panose="020B0604020202020204" charset="0"/>
                <a:sym typeface="Hind"/>
              </a:rPr>
              <a:t>01</a:t>
            </a:r>
            <a:endParaRPr sz="4000" b="1" dirty="0">
              <a:solidFill>
                <a:schemeClr val="accent3"/>
              </a:solidFill>
              <a:latin typeface="Archivo" panose="020B0604020202020204" charset="0"/>
              <a:ea typeface="Hind"/>
              <a:cs typeface="Archivo" panose="020B0604020202020204" charset="0"/>
              <a:sym typeface="Hind"/>
            </a:endParaRPr>
          </a:p>
        </p:txBody>
      </p:sp>
      <p:sp>
        <p:nvSpPr>
          <p:cNvPr id="1268" name="Google Shape;1268;p27"/>
          <p:cNvSpPr/>
          <p:nvPr/>
        </p:nvSpPr>
        <p:spPr>
          <a:xfrm>
            <a:off x="919042" y="2311044"/>
            <a:ext cx="877800" cy="877800"/>
          </a:xfrm>
          <a:prstGeom prst="rect">
            <a:avLst/>
          </a:prstGeom>
          <a:solidFill>
            <a:srgbClr val="99C7CE">
              <a:alpha val="2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accent3"/>
                </a:solidFill>
                <a:latin typeface="Archivo" panose="020B0604020202020204" charset="0"/>
                <a:ea typeface="Hind"/>
                <a:cs typeface="Archivo" panose="020B0604020202020204" charset="0"/>
                <a:sym typeface="Hind"/>
              </a:rPr>
              <a:t>02</a:t>
            </a:r>
            <a:endParaRPr sz="4000" b="1" dirty="0">
              <a:solidFill>
                <a:schemeClr val="accent3"/>
              </a:solidFill>
              <a:latin typeface="Archivo" panose="020B0604020202020204" charset="0"/>
              <a:ea typeface="Hind"/>
              <a:cs typeface="Archivo" panose="020B0604020202020204" charset="0"/>
              <a:sym typeface="Hind"/>
            </a:endParaRPr>
          </a:p>
        </p:txBody>
      </p:sp>
      <p:sp>
        <p:nvSpPr>
          <p:cNvPr id="1271" name="Google Shape;1271;p27"/>
          <p:cNvSpPr txBox="1">
            <a:spLocks noGrp="1"/>
          </p:cNvSpPr>
          <p:nvPr>
            <p:ph type="title"/>
          </p:nvPr>
        </p:nvSpPr>
        <p:spPr>
          <a:xfrm>
            <a:off x="720000" y="17915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NỘI DUNG BÁO CÁO</a:t>
            </a:r>
            <a:endParaRPr dirty="0"/>
          </a:p>
        </p:txBody>
      </p:sp>
      <p:sp>
        <p:nvSpPr>
          <p:cNvPr id="1276" name="Google Shape;1276;p27"/>
          <p:cNvSpPr txBox="1">
            <a:spLocks noGrp="1"/>
          </p:cNvSpPr>
          <p:nvPr>
            <p:ph type="subTitle" idx="1"/>
          </p:nvPr>
        </p:nvSpPr>
        <p:spPr>
          <a:xfrm>
            <a:off x="1861465" y="1232825"/>
            <a:ext cx="1828562"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Tổng quan</a:t>
            </a:r>
            <a:endParaRPr dirty="0"/>
          </a:p>
        </p:txBody>
      </p:sp>
      <p:sp>
        <p:nvSpPr>
          <p:cNvPr id="1277" name="Google Shape;1277;p27"/>
          <p:cNvSpPr txBox="1">
            <a:spLocks noGrp="1"/>
          </p:cNvSpPr>
          <p:nvPr>
            <p:ph type="subTitle" idx="6"/>
          </p:nvPr>
        </p:nvSpPr>
        <p:spPr>
          <a:xfrm>
            <a:off x="1861465" y="2319175"/>
            <a:ext cx="2259962" cy="8777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Cơ sở lí thuyết </a:t>
            </a:r>
            <a:endParaRPr dirty="0"/>
          </a:p>
        </p:txBody>
      </p:sp>
      <p:sp>
        <p:nvSpPr>
          <p:cNvPr id="12" name="Google Shape;1268;p27">
            <a:extLst>
              <a:ext uri="{FF2B5EF4-FFF2-40B4-BE49-F238E27FC236}">
                <a16:creationId xmlns:a16="http://schemas.microsoft.com/office/drawing/2014/main" id="{2C6BE02D-9FCC-8712-4373-94553A305516}"/>
              </a:ext>
            </a:extLst>
          </p:cNvPr>
          <p:cNvSpPr/>
          <p:nvPr/>
        </p:nvSpPr>
        <p:spPr>
          <a:xfrm>
            <a:off x="919041" y="3604363"/>
            <a:ext cx="877800" cy="877800"/>
          </a:xfrm>
          <a:prstGeom prst="rect">
            <a:avLst/>
          </a:prstGeom>
          <a:solidFill>
            <a:srgbClr val="99C7CE">
              <a:alpha val="2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accent3"/>
                </a:solidFill>
                <a:latin typeface="Archivo" panose="020B0604020202020204" charset="0"/>
                <a:ea typeface="Hind"/>
                <a:cs typeface="Archivo" panose="020B0604020202020204" charset="0"/>
                <a:sym typeface="Hind"/>
              </a:rPr>
              <a:t>03</a:t>
            </a:r>
            <a:endParaRPr sz="4000" b="1" dirty="0">
              <a:solidFill>
                <a:schemeClr val="accent3"/>
              </a:solidFill>
              <a:latin typeface="Archivo" panose="020B0604020202020204" charset="0"/>
              <a:ea typeface="Hind"/>
              <a:cs typeface="Archivo" panose="020B0604020202020204" charset="0"/>
              <a:sym typeface="Hind"/>
            </a:endParaRPr>
          </a:p>
        </p:txBody>
      </p:sp>
      <p:sp>
        <p:nvSpPr>
          <p:cNvPr id="13" name="Google Shape;1277;p27">
            <a:extLst>
              <a:ext uri="{FF2B5EF4-FFF2-40B4-BE49-F238E27FC236}">
                <a16:creationId xmlns:a16="http://schemas.microsoft.com/office/drawing/2014/main" id="{C6E4E6FC-C153-BBC6-604B-7F1D9DFC88A7}"/>
              </a:ext>
            </a:extLst>
          </p:cNvPr>
          <p:cNvSpPr txBox="1">
            <a:spLocks/>
          </p:cNvSpPr>
          <p:nvPr/>
        </p:nvSpPr>
        <p:spPr>
          <a:xfrm>
            <a:off x="1861464" y="3604363"/>
            <a:ext cx="3119225" cy="8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pPr marL="0" indent="0"/>
            <a:r>
              <a:rPr lang="en-US" dirty="0" err="1"/>
              <a:t>Thiết</a:t>
            </a:r>
            <a:r>
              <a:rPr lang="en-US" dirty="0"/>
              <a:t> </a:t>
            </a:r>
            <a:r>
              <a:rPr lang="en-US" dirty="0" err="1"/>
              <a:t>kế</a:t>
            </a:r>
            <a:r>
              <a:rPr lang="en-US" dirty="0"/>
              <a:t> </a:t>
            </a:r>
            <a:r>
              <a:rPr lang="en-US" dirty="0" err="1"/>
              <a:t>phần</a:t>
            </a:r>
            <a:r>
              <a:rPr lang="en-US" dirty="0"/>
              <a:t> </a:t>
            </a:r>
            <a:r>
              <a:rPr lang="en-US" dirty="0" err="1"/>
              <a:t>cứng</a:t>
            </a:r>
            <a:r>
              <a:rPr lang="en-US" dirty="0"/>
              <a:t> </a:t>
            </a:r>
            <a:r>
              <a:rPr lang="en-US" dirty="0" err="1"/>
              <a:t>và</a:t>
            </a:r>
            <a:r>
              <a:rPr lang="en-US" dirty="0"/>
              <a:t> </a:t>
            </a:r>
            <a:r>
              <a:rPr lang="en-US" dirty="0" err="1"/>
              <a:t>thi</a:t>
            </a:r>
            <a:r>
              <a:rPr lang="en-US" dirty="0"/>
              <a:t> công </a:t>
            </a:r>
            <a:r>
              <a:rPr lang="en-US" dirty="0" err="1"/>
              <a:t>hệ</a:t>
            </a:r>
            <a:r>
              <a:rPr lang="en-US" dirty="0"/>
              <a:t> </a:t>
            </a:r>
            <a:r>
              <a:rPr lang="en-US" dirty="0" err="1"/>
              <a:t>thống</a:t>
            </a:r>
            <a:endParaRPr lang="vi-VN" dirty="0"/>
          </a:p>
        </p:txBody>
      </p:sp>
      <p:sp>
        <p:nvSpPr>
          <p:cNvPr id="18" name="Google Shape;1267;p27">
            <a:extLst>
              <a:ext uri="{FF2B5EF4-FFF2-40B4-BE49-F238E27FC236}">
                <a16:creationId xmlns:a16="http://schemas.microsoft.com/office/drawing/2014/main" id="{509CB98F-E655-C81C-B15E-894D14618490}"/>
              </a:ext>
            </a:extLst>
          </p:cNvPr>
          <p:cNvSpPr/>
          <p:nvPr/>
        </p:nvSpPr>
        <p:spPr>
          <a:xfrm>
            <a:off x="5260468" y="1017725"/>
            <a:ext cx="877800" cy="877800"/>
          </a:xfrm>
          <a:prstGeom prst="rect">
            <a:avLst/>
          </a:prstGeom>
          <a:solidFill>
            <a:srgbClr val="99C7CE">
              <a:alpha val="2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accent3"/>
                </a:solidFill>
                <a:latin typeface="Archivo" panose="020B0604020202020204" charset="0"/>
                <a:ea typeface="Hind"/>
                <a:cs typeface="Archivo" panose="020B0604020202020204" charset="0"/>
                <a:sym typeface="Hind"/>
              </a:rPr>
              <a:t>04</a:t>
            </a:r>
            <a:endParaRPr sz="4000" b="1" dirty="0">
              <a:solidFill>
                <a:schemeClr val="accent3"/>
              </a:solidFill>
              <a:latin typeface="Archivo" panose="020B0604020202020204" charset="0"/>
              <a:ea typeface="Hind"/>
              <a:cs typeface="Archivo" panose="020B0604020202020204" charset="0"/>
              <a:sym typeface="Hind"/>
            </a:endParaRPr>
          </a:p>
        </p:txBody>
      </p:sp>
      <p:sp>
        <p:nvSpPr>
          <p:cNvPr id="19" name="Google Shape;1268;p27">
            <a:extLst>
              <a:ext uri="{FF2B5EF4-FFF2-40B4-BE49-F238E27FC236}">
                <a16:creationId xmlns:a16="http://schemas.microsoft.com/office/drawing/2014/main" id="{F90C6D96-B39D-961D-A1A4-F6EB9EBBF4D1}"/>
              </a:ext>
            </a:extLst>
          </p:cNvPr>
          <p:cNvSpPr/>
          <p:nvPr/>
        </p:nvSpPr>
        <p:spPr>
          <a:xfrm>
            <a:off x="5260469" y="2311044"/>
            <a:ext cx="877800" cy="877800"/>
          </a:xfrm>
          <a:prstGeom prst="rect">
            <a:avLst/>
          </a:prstGeom>
          <a:solidFill>
            <a:srgbClr val="99C7CE">
              <a:alpha val="2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accent3"/>
                </a:solidFill>
                <a:latin typeface="Archivo" panose="020B0604020202020204" charset="0"/>
                <a:ea typeface="Hind"/>
                <a:cs typeface="Archivo" panose="020B0604020202020204" charset="0"/>
                <a:sym typeface="Hind"/>
              </a:rPr>
              <a:t>05</a:t>
            </a:r>
            <a:endParaRPr sz="4000" b="1" dirty="0">
              <a:solidFill>
                <a:schemeClr val="accent3"/>
              </a:solidFill>
              <a:latin typeface="Archivo" panose="020B0604020202020204" charset="0"/>
              <a:ea typeface="Hind"/>
              <a:cs typeface="Archivo" panose="020B0604020202020204" charset="0"/>
              <a:sym typeface="Hind"/>
            </a:endParaRPr>
          </a:p>
        </p:txBody>
      </p:sp>
      <p:sp>
        <p:nvSpPr>
          <p:cNvPr id="20" name="Google Shape;1276;p27">
            <a:extLst>
              <a:ext uri="{FF2B5EF4-FFF2-40B4-BE49-F238E27FC236}">
                <a16:creationId xmlns:a16="http://schemas.microsoft.com/office/drawing/2014/main" id="{A021D814-0E53-553F-D783-FA8A058234E3}"/>
              </a:ext>
            </a:extLst>
          </p:cNvPr>
          <p:cNvSpPr txBox="1">
            <a:spLocks/>
          </p:cNvSpPr>
          <p:nvPr/>
        </p:nvSpPr>
        <p:spPr>
          <a:xfrm>
            <a:off x="6202892" y="1017725"/>
            <a:ext cx="2022067" cy="8777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pPr marL="0" indent="0" algn="ctr"/>
            <a:r>
              <a:rPr lang="en-US" dirty="0" err="1"/>
              <a:t>Thiết</a:t>
            </a:r>
            <a:r>
              <a:rPr lang="en-US" dirty="0"/>
              <a:t> </a:t>
            </a:r>
            <a:r>
              <a:rPr lang="en-US" dirty="0" err="1"/>
              <a:t>kế</a:t>
            </a:r>
            <a:r>
              <a:rPr lang="en-US" dirty="0"/>
              <a:t> </a:t>
            </a:r>
            <a:r>
              <a:rPr lang="en-US" dirty="0" err="1"/>
              <a:t>phần</a:t>
            </a:r>
            <a:r>
              <a:rPr lang="en-US" dirty="0"/>
              <a:t> </a:t>
            </a:r>
            <a:r>
              <a:rPr lang="en-US" dirty="0" err="1"/>
              <a:t>mềm</a:t>
            </a:r>
            <a:endParaRPr lang="en-US" dirty="0"/>
          </a:p>
        </p:txBody>
      </p:sp>
      <p:sp>
        <p:nvSpPr>
          <p:cNvPr id="21" name="Google Shape;1277;p27">
            <a:extLst>
              <a:ext uri="{FF2B5EF4-FFF2-40B4-BE49-F238E27FC236}">
                <a16:creationId xmlns:a16="http://schemas.microsoft.com/office/drawing/2014/main" id="{B8FA90F5-CE0A-EE94-EC04-10A4838427F0}"/>
              </a:ext>
            </a:extLst>
          </p:cNvPr>
          <p:cNvSpPr txBox="1">
            <a:spLocks/>
          </p:cNvSpPr>
          <p:nvPr/>
        </p:nvSpPr>
        <p:spPr>
          <a:xfrm>
            <a:off x="6202893" y="2526144"/>
            <a:ext cx="2784158"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pPr marL="0" indent="0"/>
            <a:r>
              <a:rPr lang="en-US" dirty="0"/>
              <a:t>Giao </a:t>
            </a:r>
            <a:r>
              <a:rPr lang="en-US" dirty="0" err="1"/>
              <a:t>tiếp</a:t>
            </a:r>
            <a:r>
              <a:rPr lang="en-US" dirty="0"/>
              <a:t> máy </a:t>
            </a:r>
            <a:r>
              <a:rPr lang="en-US" dirty="0" err="1"/>
              <a:t>tính</a:t>
            </a:r>
            <a:endParaRPr lang="vi-VN" dirty="0"/>
          </a:p>
        </p:txBody>
      </p:sp>
      <p:sp>
        <p:nvSpPr>
          <p:cNvPr id="22" name="Google Shape;1268;p27">
            <a:extLst>
              <a:ext uri="{FF2B5EF4-FFF2-40B4-BE49-F238E27FC236}">
                <a16:creationId xmlns:a16="http://schemas.microsoft.com/office/drawing/2014/main" id="{05FFD24E-2C35-23AE-B9B6-1D808187A6D7}"/>
              </a:ext>
            </a:extLst>
          </p:cNvPr>
          <p:cNvSpPr/>
          <p:nvPr/>
        </p:nvSpPr>
        <p:spPr>
          <a:xfrm>
            <a:off x="5260468" y="3604363"/>
            <a:ext cx="877800" cy="877800"/>
          </a:xfrm>
          <a:prstGeom prst="rect">
            <a:avLst/>
          </a:prstGeom>
          <a:solidFill>
            <a:srgbClr val="99C7CE">
              <a:alpha val="231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000" b="1" dirty="0">
                <a:solidFill>
                  <a:schemeClr val="accent3"/>
                </a:solidFill>
                <a:latin typeface="Archivo" panose="020B0604020202020204" charset="0"/>
                <a:ea typeface="Hind"/>
                <a:cs typeface="Archivo" panose="020B0604020202020204" charset="0"/>
                <a:sym typeface="Hind"/>
              </a:rPr>
              <a:t>06</a:t>
            </a:r>
            <a:endParaRPr sz="4000" b="1" dirty="0">
              <a:solidFill>
                <a:schemeClr val="accent3"/>
              </a:solidFill>
              <a:latin typeface="Archivo" panose="020B0604020202020204" charset="0"/>
              <a:ea typeface="Hind"/>
              <a:cs typeface="Archivo" panose="020B0604020202020204" charset="0"/>
              <a:sym typeface="Hind"/>
            </a:endParaRPr>
          </a:p>
        </p:txBody>
      </p:sp>
      <p:sp>
        <p:nvSpPr>
          <p:cNvPr id="23" name="Google Shape;1277;p27">
            <a:extLst>
              <a:ext uri="{FF2B5EF4-FFF2-40B4-BE49-F238E27FC236}">
                <a16:creationId xmlns:a16="http://schemas.microsoft.com/office/drawing/2014/main" id="{7DA5502B-0EE0-A238-B6A8-858F0012C64E}"/>
              </a:ext>
            </a:extLst>
          </p:cNvPr>
          <p:cNvSpPr txBox="1">
            <a:spLocks/>
          </p:cNvSpPr>
          <p:nvPr/>
        </p:nvSpPr>
        <p:spPr>
          <a:xfrm>
            <a:off x="6202892" y="3819463"/>
            <a:ext cx="1509873"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2400"/>
              <a:buFont typeface="Archivo"/>
              <a:buNone/>
              <a:defRPr sz="2400" b="1" i="0" u="none" strike="noStrike" cap="none">
                <a:solidFill>
                  <a:schemeClr val="dk1"/>
                </a:solidFill>
                <a:latin typeface="Archivo"/>
                <a:ea typeface="Archivo"/>
                <a:cs typeface="Archivo"/>
                <a:sym typeface="Archivo"/>
              </a:defRPr>
            </a:lvl9pPr>
          </a:lstStyle>
          <a:p>
            <a:pPr marL="0" indent="0"/>
            <a:r>
              <a:rPr lang="en-US" dirty="0" err="1"/>
              <a:t>Kết</a:t>
            </a:r>
            <a:r>
              <a:rPr lang="en-US" dirty="0"/>
              <a:t> </a:t>
            </a:r>
            <a:r>
              <a:rPr lang="en-US" dirty="0" err="1"/>
              <a:t>quả</a:t>
            </a:r>
            <a:r>
              <a:rPr lang="en-US" dirty="0"/>
              <a:t> </a:t>
            </a:r>
            <a:endParaRPr lang="vi-VN" dirty="0"/>
          </a:p>
        </p:txBody>
      </p:sp>
    </p:spTree>
    <p:extLst>
      <p:ext uri="{BB962C8B-B14F-4D97-AF65-F5344CB8AC3E}">
        <p14:creationId xmlns:p14="http://schemas.microsoft.com/office/powerpoint/2010/main" val="3801065964"/>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Mô</a:t>
            </a:r>
            <a:r>
              <a:rPr lang="en-US" dirty="0"/>
              <a:t> </a:t>
            </a:r>
            <a:r>
              <a:rPr lang="en-US" dirty="0" err="1"/>
              <a:t>phỏng</a:t>
            </a:r>
            <a:r>
              <a:rPr lang="en-US" dirty="0"/>
              <a:t> </a:t>
            </a:r>
            <a:r>
              <a:rPr lang="en-US" dirty="0" err="1"/>
              <a:t>trên</a:t>
            </a:r>
            <a:r>
              <a:rPr lang="en-US" dirty="0"/>
              <a:t> </a:t>
            </a:r>
            <a:r>
              <a:rPr lang="en-US" dirty="0" err="1"/>
              <a:t>Matlab</a:t>
            </a:r>
            <a:r>
              <a:rPr lang="en-US" dirty="0"/>
              <a:t> Simulink</a:t>
            </a:r>
          </a:p>
        </p:txBody>
      </p:sp>
      <p:sp>
        <p:nvSpPr>
          <p:cNvPr id="9" name="TextBox 8">
            <a:extLst>
              <a:ext uri="{FF2B5EF4-FFF2-40B4-BE49-F238E27FC236}">
                <a16:creationId xmlns:a16="http://schemas.microsoft.com/office/drawing/2014/main" id="{B72989ED-F456-3651-F8FE-2A2241792040}"/>
              </a:ext>
            </a:extLst>
          </p:cNvPr>
          <p:cNvSpPr txBox="1"/>
          <p:nvPr/>
        </p:nvSpPr>
        <p:spPr>
          <a:xfrm>
            <a:off x="679341" y="2417861"/>
            <a:ext cx="1855349" cy="307777"/>
          </a:xfrm>
          <a:prstGeom prst="rect">
            <a:avLst/>
          </a:prstGeom>
          <a:noFill/>
        </p:spPr>
        <p:txBody>
          <a:bodyPr wrap="square">
            <a:spAutoFit/>
          </a:bodyPr>
          <a:lstStyle/>
          <a:p>
            <a:r>
              <a:rPr lang="en-US" sz="1400" b="1" i="1" dirty="0" err="1">
                <a:effectLst/>
                <a:latin typeface="Cambria" panose="02040503050406030204" pitchFamily="18" charset="0"/>
                <a:ea typeface="Cambria" panose="02040503050406030204" pitchFamily="18" charset="0"/>
              </a:rPr>
              <a:t>Khai</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báo</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các</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góc</a:t>
            </a:r>
            <a:r>
              <a:rPr lang="en-US" sz="1400" b="1" i="1" dirty="0">
                <a:effectLst/>
                <a:latin typeface="Cambria" panose="02040503050406030204" pitchFamily="18" charset="0"/>
                <a:ea typeface="Cambria" panose="02040503050406030204" pitchFamily="18" charset="0"/>
              </a:rPr>
              <a:t>:</a:t>
            </a:r>
            <a:endParaRPr lang="en-US" b="1" i="1"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17FC1618-F5E4-96AA-15A8-395AEDF0E38D}"/>
              </a:ext>
            </a:extLst>
          </p:cNvPr>
          <p:cNvPicPr>
            <a:picLocks noChangeAspect="1"/>
          </p:cNvPicPr>
          <p:nvPr/>
        </p:nvPicPr>
        <p:blipFill>
          <a:blip r:embed="rId3"/>
          <a:stretch>
            <a:fillRect/>
          </a:stretch>
        </p:blipFill>
        <p:spPr>
          <a:xfrm>
            <a:off x="2984596" y="702365"/>
            <a:ext cx="5426794" cy="3933744"/>
          </a:xfrm>
          <a:prstGeom prst="rect">
            <a:avLst/>
          </a:prstGeom>
        </p:spPr>
      </p:pic>
    </p:spTree>
    <p:extLst>
      <p:ext uri="{BB962C8B-B14F-4D97-AF65-F5344CB8AC3E}">
        <p14:creationId xmlns:p14="http://schemas.microsoft.com/office/powerpoint/2010/main" val="404180581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Mô</a:t>
            </a:r>
            <a:r>
              <a:rPr lang="en-US" dirty="0"/>
              <a:t> </a:t>
            </a:r>
            <a:r>
              <a:rPr lang="en-US" dirty="0" err="1"/>
              <a:t>phỏng</a:t>
            </a:r>
            <a:r>
              <a:rPr lang="en-US" dirty="0"/>
              <a:t> </a:t>
            </a:r>
            <a:r>
              <a:rPr lang="en-US" dirty="0" err="1"/>
              <a:t>trên</a:t>
            </a:r>
            <a:r>
              <a:rPr lang="en-US" dirty="0"/>
              <a:t> </a:t>
            </a:r>
            <a:r>
              <a:rPr lang="en-US" dirty="0" err="1"/>
              <a:t>Matlab</a:t>
            </a:r>
            <a:r>
              <a:rPr lang="en-US" dirty="0"/>
              <a:t> Simulink</a:t>
            </a:r>
          </a:p>
        </p:txBody>
      </p:sp>
      <p:sp>
        <p:nvSpPr>
          <p:cNvPr id="9" name="TextBox 8">
            <a:extLst>
              <a:ext uri="{FF2B5EF4-FFF2-40B4-BE49-F238E27FC236}">
                <a16:creationId xmlns:a16="http://schemas.microsoft.com/office/drawing/2014/main" id="{B72989ED-F456-3651-F8FE-2A2241792040}"/>
              </a:ext>
            </a:extLst>
          </p:cNvPr>
          <p:cNvSpPr txBox="1"/>
          <p:nvPr/>
        </p:nvSpPr>
        <p:spPr>
          <a:xfrm>
            <a:off x="282705" y="2417861"/>
            <a:ext cx="3733632" cy="307777"/>
          </a:xfrm>
          <a:prstGeom prst="rect">
            <a:avLst/>
          </a:prstGeom>
          <a:noFill/>
        </p:spPr>
        <p:txBody>
          <a:bodyPr wrap="square">
            <a:spAutoFit/>
          </a:bodyPr>
          <a:lstStyle/>
          <a:p>
            <a:r>
              <a:rPr lang="en-US" sz="1400" b="1" i="1" dirty="0" err="1">
                <a:effectLst/>
                <a:latin typeface="Cambria" panose="02040503050406030204" pitchFamily="18" charset="0"/>
                <a:ea typeface="Cambria" panose="02040503050406030204" pitchFamily="18" charset="0"/>
              </a:rPr>
              <a:t>Xây</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dựng</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mô</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hình</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xe</a:t>
            </a:r>
            <a:r>
              <a:rPr lang="en-US" sz="1400" b="1" i="1" dirty="0">
                <a:effectLst/>
                <a:latin typeface="Cambria" panose="02040503050406030204" pitchFamily="18" charset="0"/>
                <a:ea typeface="Cambria" panose="02040503050406030204" pitchFamily="18" charset="0"/>
              </a:rPr>
              <a:t> 2 bánh </a:t>
            </a:r>
            <a:r>
              <a:rPr lang="en-US" sz="1400" b="1" i="1" dirty="0" err="1">
                <a:effectLst/>
                <a:latin typeface="Cambria" panose="02040503050406030204" pitchFamily="18" charset="0"/>
                <a:ea typeface="Cambria" panose="02040503050406030204" pitchFamily="18" charset="0"/>
              </a:rPr>
              <a:t>tự</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cân</a:t>
            </a:r>
            <a:r>
              <a:rPr lang="en-US" sz="1400" b="1" i="1" dirty="0">
                <a:effectLst/>
                <a:latin typeface="Cambria" panose="02040503050406030204" pitchFamily="18" charset="0"/>
                <a:ea typeface="Cambria" panose="02040503050406030204" pitchFamily="18" charset="0"/>
              </a:rPr>
              <a:t> </a:t>
            </a:r>
            <a:r>
              <a:rPr lang="en-US" sz="1400" b="1" i="1" dirty="0" err="1">
                <a:effectLst/>
                <a:latin typeface="Cambria" panose="02040503050406030204" pitchFamily="18" charset="0"/>
                <a:ea typeface="Cambria" panose="02040503050406030204" pitchFamily="18" charset="0"/>
              </a:rPr>
              <a:t>bằng</a:t>
            </a:r>
            <a:r>
              <a:rPr lang="en-US" sz="1400" b="1" i="1" dirty="0">
                <a:effectLst/>
                <a:latin typeface="Cambria" panose="02040503050406030204" pitchFamily="18" charset="0"/>
                <a:ea typeface="Cambria" panose="02040503050406030204" pitchFamily="18" charset="0"/>
              </a:rPr>
              <a:t>:</a:t>
            </a:r>
            <a:endParaRPr lang="en-US" b="1" i="1"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341287CE-3E43-FF19-2228-2A061777134A}"/>
              </a:ext>
            </a:extLst>
          </p:cNvPr>
          <p:cNvPicPr>
            <a:picLocks noChangeAspect="1"/>
          </p:cNvPicPr>
          <p:nvPr/>
        </p:nvPicPr>
        <p:blipFill rotWithShape="1">
          <a:blip r:embed="rId2"/>
          <a:srcRect l="1004" t="1968"/>
          <a:stretch/>
        </p:blipFill>
        <p:spPr bwMode="auto">
          <a:xfrm>
            <a:off x="4297998" y="863282"/>
            <a:ext cx="4510405" cy="3416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551951530"/>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Mô</a:t>
            </a:r>
            <a:r>
              <a:rPr lang="en-US" dirty="0"/>
              <a:t> </a:t>
            </a:r>
            <a:r>
              <a:rPr lang="en-US" dirty="0" err="1"/>
              <a:t>phỏng</a:t>
            </a:r>
            <a:r>
              <a:rPr lang="en-US" dirty="0"/>
              <a:t> </a:t>
            </a:r>
            <a:r>
              <a:rPr lang="en-US" dirty="0" err="1"/>
              <a:t>trên</a:t>
            </a:r>
            <a:r>
              <a:rPr lang="en-US" dirty="0"/>
              <a:t> </a:t>
            </a:r>
            <a:r>
              <a:rPr lang="en-US" dirty="0" err="1"/>
              <a:t>Matlab</a:t>
            </a:r>
            <a:r>
              <a:rPr lang="en-US" dirty="0"/>
              <a:t> Simulink</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0ABED17-BC87-86B7-889E-FFED19B8DBCE}"/>
                  </a:ext>
                </a:extLst>
              </p:cNvPr>
              <p:cNvSpPr txBox="1"/>
              <p:nvPr/>
            </p:nvSpPr>
            <p:spPr>
              <a:xfrm>
                <a:off x="655982" y="1022903"/>
                <a:ext cx="7832035" cy="2838726"/>
              </a:xfrm>
              <a:prstGeom prst="rect">
                <a:avLst/>
              </a:prstGeom>
              <a:noFill/>
            </p:spPr>
            <p:txBody>
              <a:bodyPr wrap="square">
                <a:spAutoFit/>
              </a:bodyPr>
              <a:lstStyle/>
              <a:p>
                <a:pPr marL="0" marR="0" indent="45720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Từ </a:t>
                </a:r>
                <a:r>
                  <a:rPr lang="en-US" kern="100" dirty="0" err="1">
                    <a:effectLst/>
                    <a:latin typeface="Cambria" panose="02040503050406030204" pitchFamily="18" charset="0"/>
                    <a:ea typeface="Cambria" panose="02040503050406030204" pitchFamily="18" charset="0"/>
                    <a:cs typeface="Cordia New" panose="020B0304020202020204" pitchFamily="34" charset="-34"/>
                  </a:rPr>
                  <a:t>phương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thái</a:t>
                </a:r>
                <a:r>
                  <a:rPr lang="en-US" kern="100" dirty="0">
                    <a:effectLst/>
                    <a:latin typeface="Cambria" panose="02040503050406030204" pitchFamily="18" charset="0"/>
                    <a:ea typeface="Cambria" panose="02040503050406030204" pitchFamily="18" charset="0"/>
                    <a:cs typeface="Cordia New" panose="020B0304020202020204" pitchFamily="34" charset="-34"/>
                  </a:rPr>
                  <a:t> của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thống</a:t>
                </a:r>
                <a:r>
                  <a:rPr lang="en-US" kern="100" dirty="0">
                    <a:effectLst/>
                    <a:latin typeface="Cambria" panose="02040503050406030204" pitchFamily="18" charset="0"/>
                    <a:ea typeface="Cambria" panose="02040503050406030204" pitchFamily="18" charset="0"/>
                    <a:cs typeface="Cordia New" panose="020B0304020202020204" pitchFamily="34" charset="-34"/>
                  </a:rPr>
                  <a:t>:</a:t>
                </a:r>
                <a:r>
                  <a:rPr lang="en-US" kern="100" dirty="0">
                    <a:latin typeface="Cambria" panose="02040503050406030204" pitchFamily="18" charset="0"/>
                    <a:ea typeface="Cambria" panose="02040503050406030204" pitchFamily="18" charset="0"/>
                    <a:cs typeface="Cordia New" panose="020B0304020202020204" pitchFamily="34" charset="-34"/>
                  </a:rPr>
                  <a:t> </a:t>
                </a:r>
                <a14:m>
                  <m:oMath xmlns:m="http://schemas.openxmlformats.org/officeDocument/2006/math">
                    <m:acc>
                      <m:accPr>
                        <m: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accPr>
                      <m:e>
                        <m:r>
                          <a:rPr lang="en-US" i="1" kern="100">
                            <a:effectLst/>
                            <a:latin typeface="Cambria Math" panose="02040503050406030204" pitchFamily="18" charset="0"/>
                            <a:ea typeface="DengXian" panose="02010600030101010101" pitchFamily="2" charset="-122"/>
                            <a:cs typeface="Times New Roman" panose="02020603050405020304" pitchFamily="18" charset="0"/>
                          </a:rPr>
                          <m:t>𝑥</m:t>
                        </m:r>
                      </m:e>
                    </m:acc>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𝐴𝑥</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𝑡</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𝐵𝑢</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𝑡</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oMath>
                </a14:m>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L="0" marR="0" indent="457200" algn="just">
                  <a:lnSpc>
                    <a:spcPct val="150000"/>
                  </a:lnSpc>
                  <a:spcBef>
                    <a:spcPts val="0"/>
                  </a:spcBef>
                  <a:spcAft>
                    <a:spcPts val="0"/>
                  </a:spcAft>
                </a:pPr>
                <a:r>
                  <a:rPr lang="en-US" b="1" i="1" kern="100" dirty="0" err="1">
                    <a:effectLst/>
                    <a:latin typeface="Cambria" panose="02040503050406030204" pitchFamily="18" charset="0"/>
                    <a:ea typeface="Cambria" panose="02040503050406030204" pitchFamily="18" charset="0"/>
                    <a:cs typeface="Cordia New" panose="020B0304020202020204" pitchFamily="34" charset="-34"/>
                  </a:rPr>
                  <a:t>Kết</a:t>
                </a:r>
                <a:r>
                  <a:rPr lang="en-US" b="1" i="1" kern="100" dirty="0">
                    <a:effectLst/>
                    <a:latin typeface="Cambria" panose="02040503050406030204" pitchFamily="18" charset="0"/>
                    <a:ea typeface="Cambria" panose="02040503050406030204" pitchFamily="18" charset="0"/>
                    <a:cs typeface="Cordia New" panose="020B0304020202020204" pitchFamily="34" charset="-34"/>
                  </a:rPr>
                  <a:t> </a:t>
                </a:r>
                <a:r>
                  <a:rPr lang="en-US" b="1" i="1" kern="100" dirty="0" err="1">
                    <a:effectLst/>
                    <a:latin typeface="Cambria" panose="02040503050406030204" pitchFamily="18" charset="0"/>
                    <a:ea typeface="Cambria" panose="02040503050406030204" pitchFamily="18" charset="0"/>
                    <a:cs typeface="Cordia New" panose="020B0304020202020204" pitchFamily="34" charset="-34"/>
                  </a:rPr>
                  <a:t>quả</a:t>
                </a:r>
                <a:r>
                  <a:rPr lang="en-US" b="1" i="1" kern="100" dirty="0">
                    <a:effectLst/>
                    <a:latin typeface="Cambria" panose="02040503050406030204" pitchFamily="18" charset="0"/>
                    <a:ea typeface="Cambria" panose="02040503050406030204" pitchFamily="18" charset="0"/>
                    <a:cs typeface="Cordia New" panose="020B0304020202020204" pitchFamily="34" charset="-34"/>
                  </a:rPr>
                  <a:t> </a:t>
                </a:r>
                <a:r>
                  <a:rPr lang="en-US" b="1" i="1" kern="100" dirty="0" err="1">
                    <a:effectLst/>
                    <a:latin typeface="Cambria" panose="02040503050406030204" pitchFamily="18" charset="0"/>
                    <a:ea typeface="Cambria" panose="02040503050406030204" pitchFamily="18" charset="0"/>
                    <a:cs typeface="Cordia New" panose="020B0304020202020204" pitchFamily="34" charset="-34"/>
                  </a:rPr>
                  <a:t>thu</a:t>
                </a:r>
                <a:r>
                  <a:rPr lang="en-US" b="1" i="1" kern="100" dirty="0">
                    <a:effectLst/>
                    <a:latin typeface="Cambria" panose="02040503050406030204" pitchFamily="18" charset="0"/>
                    <a:ea typeface="Cambria" panose="02040503050406030204" pitchFamily="18" charset="0"/>
                    <a:cs typeface="Cordia New" panose="020B0304020202020204" pitchFamily="34" charset="-34"/>
                  </a:rPr>
                  <a:t> được vector K </a:t>
                </a:r>
                <a:r>
                  <a:rPr lang="en-US" b="1" i="1"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b="1" i="1" kern="100" dirty="0">
                    <a:effectLst/>
                    <a:latin typeface="Cambria" panose="02040503050406030204" pitchFamily="18" charset="0"/>
                    <a:ea typeface="Cambria" panose="02040503050406030204" pitchFamily="18" charset="0"/>
                    <a:cs typeface="Cordia New" panose="020B0304020202020204" pitchFamily="34" charset="-34"/>
                  </a:rPr>
                  <a:t> Q:</a:t>
                </a:r>
                <a:endParaRPr lang="en-US" b="1" kern="100" dirty="0">
                  <a:effectLst/>
                  <a:latin typeface="Cambria" panose="02040503050406030204" pitchFamily="18" charset="0"/>
                  <a:ea typeface="Cambria" panose="02040503050406030204" pitchFamily="18" charset="0"/>
                  <a:cs typeface="Cordia New" panose="020B0304020202020204" pitchFamily="34" charset="-34"/>
                </a:endParaRPr>
              </a:p>
              <a:p>
                <a:pPr marL="720090" marR="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K =  [  -70.7107    -2.0518  -467.9601   -132.4575   -2.2361   -0.4851</a:t>
                </a:r>
              </a:p>
              <a:p>
                <a:pPr marL="720090" marR="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-70.7107    -2.0518  -467.9601   -132.4575    2.2361    0.4851]</a:t>
                </a:r>
              </a:p>
              <a:p>
                <a:pPr marL="720090" marR="0" algn="just">
                  <a:spcBef>
                    <a:spcPts val="0"/>
                  </a:spcBef>
                  <a:spcAft>
                    <a:spcPts val="0"/>
                  </a:spcAft>
                </a:pPr>
                <a14:m>
                  <m:oMathPara xmlns:m="http://schemas.openxmlformats.org/officeDocument/2006/math">
                    <m:oMathParaPr>
                      <m:jc m:val="centerGroup"/>
                    </m:oMathParaPr>
                    <m:oMath xmlns:m="http://schemas.openxmlformats.org/officeDocument/2006/math">
                      <m:r>
                        <a:rPr lang="en-US" i="1" kern="100">
                          <a:effectLst/>
                          <a:latin typeface="Cambria Math" panose="02040503050406030204" pitchFamily="18" charset="0"/>
                          <a:ea typeface="DengXian" panose="02010600030101010101" pitchFamily="2" charset="-122"/>
                          <a:cs typeface="Times New Roman" panose="02020603050405020304" pitchFamily="18" charset="0"/>
                        </a:rPr>
                        <m:t>𝑄</m:t>
                      </m:r>
                      <m:r>
                        <a:rPr lang="en-US" i="1" kern="100">
                          <a:effectLst/>
                          <a:latin typeface="Cambria Math" panose="02040503050406030204" pitchFamily="18" charset="0"/>
                          <a:ea typeface="DengXian" panose="02010600030101010101" pitchFamily="2" charset="-122"/>
                          <a:cs typeface="Times New Roman" panose="02020603050405020304" pitchFamily="18" charset="0"/>
                        </a:rPr>
                        <m:t>=</m:t>
                      </m:r>
                      <m:d>
                        <m:dPr>
                          <m:begChr m:val="["/>
                          <m:endChr m:val="]"/>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dPr>
                        <m:e>
                          <m:m>
                            <m:mPr>
                              <m:mcs>
                                <m:mc>
                                  <m:mcPr>
                                    <m:count m:val="2"/>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m>
                                  <m:mPr>
                                    <m:mcs>
                                      <m:mc>
                                        <m:mcPr>
                                          <m:count m:val="3"/>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10000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
                                    </m:e>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10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
                                    </m:e>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1000</m:t>
                                                  </m:r>
                                                </m:e>
                                              </m:mr>
                                            </m:m>
                                          </m:e>
                                        </m:m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
                                    </m:e>
                                  </m:mr>
                                </m:m>
                              </m:e>
                              <m:e>
                                <m:m>
                                  <m:mPr>
                                    <m:mcs>
                                      <m:mc>
                                        <m:mcPr>
                                          <m:count m:val="3"/>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10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
                                    </m:e>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10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
                                    </m:e>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
                                          </m:e>
                                        </m:mr>
                                        <m:mr>
                                          <m:e>
                                            <m:m>
                                              <m:mPr>
                                                <m:mcs>
                                                  <m:mc>
                                                    <m:mcPr>
                                                      <m:count m:val="1"/>
                                                      <m:mcJc m:val="center"/>
                                                    </m:mcPr>
                                                  </m:mc>
                                                </m:mcs>
                                                <m:ctrlPr>
                                                  <a:rPr lang="en-US" i="1" kern="100">
                                                    <a:effectLst/>
                                                    <a:latin typeface="Cambria Math" panose="02040503050406030204" pitchFamily="18" charset="0"/>
                                                    <a:ea typeface="DengXian" panose="02010600030101010101" pitchFamily="2" charset="-122"/>
                                                    <a:cs typeface="Times New Roman" panose="02020603050405020304" pitchFamily="18" charset="0"/>
                                                  </a:rPr>
                                                </m:ctrlPr>
                                              </m:mP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0</m:t>
                                                  </m:r>
                                                </m:e>
                                              </m:mr>
                                              <m:mr>
                                                <m:e>
                                                  <m:r>
                                                    <a:rPr lang="en-US" i="1" kern="100">
                                                      <a:effectLst/>
                                                      <a:latin typeface="Cambria Math" panose="02040503050406030204" pitchFamily="18" charset="0"/>
                                                      <a:ea typeface="DengXian" panose="02010600030101010101" pitchFamily="2" charset="-122"/>
                                                      <a:cs typeface="Times New Roman" panose="02020603050405020304" pitchFamily="18" charset="0"/>
                                                    </a:rPr>
                                                    <m:t>1</m:t>
                                                  </m:r>
                                                </m:e>
                                              </m:mr>
                                            </m:m>
                                          </m:e>
                                        </m:mr>
                                      </m:m>
                                    </m:e>
                                  </m:mr>
                                </m:m>
                              </m:e>
                            </m:mr>
                          </m:m>
                        </m:e>
                      </m:d>
                    </m:oMath>
                  </m:oMathPara>
                </a14:m>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L="0" marR="0" indent="457200" algn="just">
                  <a:lnSpc>
                    <a:spcPct val="150000"/>
                  </a:lnSpc>
                  <a:spcBef>
                    <a:spcPts val="0"/>
                  </a:spcBef>
                  <a:spcAft>
                    <a:spcPts val="0"/>
                  </a:spcAft>
                </a:pP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p:txBody>
          </p:sp>
        </mc:Choice>
        <mc:Fallback xmlns="">
          <p:sp>
            <p:nvSpPr>
              <p:cNvPr id="4" name="TextBox 3">
                <a:extLst>
                  <a:ext uri="{FF2B5EF4-FFF2-40B4-BE49-F238E27FC236}">
                    <a16:creationId xmlns:a16="http://schemas.microsoft.com/office/drawing/2014/main" id="{60ABED17-BC87-86B7-889E-FFED19B8DBCE}"/>
                  </a:ext>
                </a:extLst>
              </p:cNvPr>
              <p:cNvSpPr txBox="1">
                <a:spLocks noRot="1" noChangeAspect="1" noMove="1" noResize="1" noEditPoints="1" noAdjustHandles="1" noChangeArrowheads="1" noChangeShapeType="1" noTextEdit="1"/>
              </p:cNvSpPr>
              <p:nvPr/>
            </p:nvSpPr>
            <p:spPr>
              <a:xfrm>
                <a:off x="655982" y="1022903"/>
                <a:ext cx="7832035" cy="28387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99270006"/>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Mô</a:t>
            </a:r>
            <a:r>
              <a:rPr lang="en-US" dirty="0"/>
              <a:t> </a:t>
            </a:r>
            <a:r>
              <a:rPr lang="en-US" dirty="0" err="1"/>
              <a:t>phỏng</a:t>
            </a:r>
            <a:r>
              <a:rPr lang="en-US" dirty="0"/>
              <a:t> </a:t>
            </a:r>
            <a:r>
              <a:rPr lang="en-US" dirty="0" err="1"/>
              <a:t>trên</a:t>
            </a:r>
            <a:r>
              <a:rPr lang="en-US" dirty="0"/>
              <a:t> </a:t>
            </a:r>
            <a:r>
              <a:rPr lang="en-US" dirty="0" err="1"/>
              <a:t>Matlab</a:t>
            </a:r>
            <a:r>
              <a:rPr lang="en-US" dirty="0"/>
              <a:t> Simulink</a:t>
            </a:r>
          </a:p>
        </p:txBody>
      </p:sp>
      <p:sp>
        <p:nvSpPr>
          <p:cNvPr id="2" name="TextBox 1">
            <a:extLst>
              <a:ext uri="{FF2B5EF4-FFF2-40B4-BE49-F238E27FC236}">
                <a16:creationId xmlns:a16="http://schemas.microsoft.com/office/drawing/2014/main" id="{521D783F-1FF7-60B2-172A-F5EB0A404B69}"/>
              </a:ext>
            </a:extLst>
          </p:cNvPr>
          <p:cNvSpPr txBox="1"/>
          <p:nvPr/>
        </p:nvSpPr>
        <p:spPr>
          <a:xfrm>
            <a:off x="2363071" y="655983"/>
            <a:ext cx="4417859" cy="307777"/>
          </a:xfrm>
          <a:prstGeom prst="rect">
            <a:avLst/>
          </a:prstGeom>
          <a:noFill/>
        </p:spPr>
        <p:txBody>
          <a:bodyPr wrap="square">
            <a:spAutoFit/>
          </a:bodyPr>
          <a:lstStyle/>
          <a:p>
            <a:pPr algn="ctr"/>
            <a:r>
              <a:rPr lang="en-US" b="1" i="1" dirty="0" err="1">
                <a:latin typeface="Cambria" panose="02040503050406030204" pitchFamily="18" charset="0"/>
                <a:ea typeface="Cambria" panose="02040503050406030204" pitchFamily="18" charset="0"/>
              </a:rPr>
              <a:t>Đáp</a:t>
            </a:r>
            <a:r>
              <a:rPr lang="en-US" b="1" i="1" dirty="0">
                <a:latin typeface="Cambria" panose="02040503050406030204" pitchFamily="18" charset="0"/>
                <a:ea typeface="Cambria" panose="02040503050406030204" pitchFamily="18" charset="0"/>
              </a:rPr>
              <a:t> </a:t>
            </a:r>
            <a:r>
              <a:rPr lang="en-US" b="1" i="1" dirty="0" err="1">
                <a:latin typeface="Cambria" panose="02040503050406030204" pitchFamily="18" charset="0"/>
                <a:ea typeface="Cambria" panose="02040503050406030204" pitchFamily="18" charset="0"/>
              </a:rPr>
              <a:t>ứng</a:t>
            </a:r>
            <a:r>
              <a:rPr lang="en-US" b="1" i="1" dirty="0">
                <a:latin typeface="Cambria" panose="02040503050406030204" pitchFamily="18" charset="0"/>
                <a:ea typeface="Cambria" panose="02040503050406030204" pitchFamily="18" charset="0"/>
              </a:rPr>
              <a:t> </a:t>
            </a:r>
            <a:r>
              <a:rPr lang="en-US" b="1" i="1" dirty="0" err="1">
                <a:latin typeface="Cambria" panose="02040503050406030204" pitchFamily="18" charset="0"/>
                <a:ea typeface="Cambria" panose="02040503050406030204" pitchFamily="18" charset="0"/>
              </a:rPr>
              <a:t>ngõ</a:t>
            </a:r>
            <a:r>
              <a:rPr lang="en-US" b="1" i="1" dirty="0">
                <a:latin typeface="Cambria" panose="02040503050406030204" pitchFamily="18" charset="0"/>
                <a:ea typeface="Cambria" panose="02040503050406030204" pitchFamily="18" charset="0"/>
              </a:rPr>
              <a:t> </a:t>
            </a:r>
            <a:r>
              <a:rPr lang="en-US" b="1" i="1" dirty="0" err="1">
                <a:latin typeface="Cambria" panose="02040503050406030204" pitchFamily="18" charset="0"/>
                <a:ea typeface="Cambria" panose="02040503050406030204" pitchFamily="18" charset="0"/>
              </a:rPr>
              <a:t>ra</a:t>
            </a:r>
            <a:r>
              <a:rPr lang="en-US" b="1" i="1" dirty="0">
                <a:latin typeface="Cambria" panose="02040503050406030204" pitchFamily="18" charset="0"/>
                <a:ea typeface="Cambria" panose="02040503050406030204" pitchFamily="18" charset="0"/>
              </a:rPr>
              <a:t> của </a:t>
            </a:r>
            <a:r>
              <a:rPr lang="en-US" b="1" i="1" dirty="0" err="1">
                <a:latin typeface="Cambria" panose="02040503050406030204" pitchFamily="18" charset="0"/>
                <a:ea typeface="Cambria" panose="02040503050406030204" pitchFamily="18" charset="0"/>
              </a:rPr>
              <a:t>hệ</a:t>
            </a:r>
            <a:r>
              <a:rPr lang="en-US" b="1" i="1" dirty="0">
                <a:latin typeface="Cambria" panose="02040503050406030204" pitchFamily="18" charset="0"/>
                <a:ea typeface="Cambria" panose="02040503050406030204" pitchFamily="18" charset="0"/>
              </a:rPr>
              <a:t> </a:t>
            </a:r>
            <a:r>
              <a:rPr lang="en-US" b="1" i="1" dirty="0" err="1">
                <a:latin typeface="Cambria" panose="02040503050406030204" pitchFamily="18" charset="0"/>
                <a:ea typeface="Cambria" panose="02040503050406030204" pitchFamily="18" charset="0"/>
              </a:rPr>
              <a:t>thống</a:t>
            </a:r>
            <a:r>
              <a:rPr lang="en-US" b="1" i="1" dirty="0">
                <a:latin typeface="Cambria" panose="02040503050406030204" pitchFamily="18" charset="0"/>
                <a:ea typeface="Cambria" panose="02040503050406030204" pitchFamily="18" charset="0"/>
              </a:rPr>
              <a:t>:</a:t>
            </a:r>
          </a:p>
        </p:txBody>
      </p:sp>
      <p:pic>
        <p:nvPicPr>
          <p:cNvPr id="3" name="Picture 2">
            <a:extLst>
              <a:ext uri="{FF2B5EF4-FFF2-40B4-BE49-F238E27FC236}">
                <a16:creationId xmlns:a16="http://schemas.microsoft.com/office/drawing/2014/main" id="{04940431-F013-84C0-EE19-7CC1B8C4D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7818" y="1077471"/>
            <a:ext cx="7568364" cy="34680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29475935"/>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4" name="Google Shape;1334;p29"/>
          <p:cNvSpPr txBox="1">
            <a:spLocks noGrp="1"/>
          </p:cNvSpPr>
          <p:nvPr>
            <p:ph type="title" idx="2"/>
          </p:nvPr>
        </p:nvSpPr>
        <p:spPr>
          <a:xfrm>
            <a:off x="6807275" y="1028275"/>
            <a:ext cx="1516500" cy="9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335" name="Google Shape;1335;p29"/>
          <p:cNvSpPr/>
          <p:nvPr/>
        </p:nvSpPr>
        <p:spPr>
          <a:xfrm>
            <a:off x="7279551" y="3816825"/>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9"/>
          <p:cNvSpPr/>
          <p:nvPr/>
        </p:nvSpPr>
        <p:spPr>
          <a:xfrm>
            <a:off x="1152312" y="138675"/>
            <a:ext cx="1928774" cy="60100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1A611CE-0892-4E60-45EF-B7B20E4C2857}"/>
              </a:ext>
            </a:extLst>
          </p:cNvPr>
          <p:cNvGrpSpPr/>
          <p:nvPr/>
        </p:nvGrpSpPr>
        <p:grpSpPr>
          <a:xfrm>
            <a:off x="402617" y="837815"/>
            <a:ext cx="2994420" cy="2228329"/>
            <a:chOff x="402617" y="837815"/>
            <a:chExt cx="2994420" cy="2228329"/>
          </a:xfrm>
        </p:grpSpPr>
        <p:sp>
          <p:nvSpPr>
            <p:cNvPr id="1373" name="Google Shape;1373;p29"/>
            <p:cNvSpPr/>
            <p:nvPr/>
          </p:nvSpPr>
          <p:spPr>
            <a:xfrm>
              <a:off x="411676" y="125771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5" name="Google Shape;1375;p29"/>
            <p:cNvGrpSpPr/>
            <p:nvPr/>
          </p:nvGrpSpPr>
          <p:grpSpPr>
            <a:xfrm flipH="1">
              <a:off x="402617" y="837815"/>
              <a:ext cx="2994420" cy="2228329"/>
              <a:chOff x="5813443" y="837815"/>
              <a:chExt cx="2994420" cy="2228329"/>
            </a:xfrm>
          </p:grpSpPr>
          <p:sp>
            <p:nvSpPr>
              <p:cNvPr id="1376" name="Google Shape;1376;p29"/>
              <p:cNvSpPr/>
              <p:nvPr/>
            </p:nvSpPr>
            <p:spPr>
              <a:xfrm>
                <a:off x="6611804" y="837815"/>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377" name="Google Shape;1377;p29"/>
              <p:cNvSpPr/>
              <p:nvPr/>
            </p:nvSpPr>
            <p:spPr>
              <a:xfrm>
                <a:off x="6877977" y="14773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9"/>
              <p:cNvSpPr/>
              <p:nvPr/>
            </p:nvSpPr>
            <p:spPr>
              <a:xfrm>
                <a:off x="7521585" y="93556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9"/>
              <p:cNvSpPr/>
              <p:nvPr/>
            </p:nvSpPr>
            <p:spPr>
              <a:xfrm>
                <a:off x="8592156" y="20492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9"/>
              <p:cNvSpPr/>
              <p:nvPr/>
            </p:nvSpPr>
            <p:spPr>
              <a:xfrm>
                <a:off x="6103919" y="2329674"/>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9"/>
              <p:cNvSpPr/>
              <p:nvPr/>
            </p:nvSpPr>
            <p:spPr>
              <a:xfrm>
                <a:off x="6058402" y="2915084"/>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9"/>
              <p:cNvSpPr/>
              <p:nvPr/>
            </p:nvSpPr>
            <p:spPr>
              <a:xfrm>
                <a:off x="6790928" y="912948"/>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9"/>
              <p:cNvSpPr/>
              <p:nvPr/>
            </p:nvSpPr>
            <p:spPr>
              <a:xfrm>
                <a:off x="8291931" y="2329678"/>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9"/>
              <p:cNvSpPr/>
              <p:nvPr/>
            </p:nvSpPr>
            <p:spPr>
              <a:xfrm>
                <a:off x="6286183" y="2636521"/>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9"/>
              <p:cNvSpPr/>
              <p:nvPr/>
            </p:nvSpPr>
            <p:spPr>
              <a:xfrm>
                <a:off x="8132978" y="1891692"/>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9"/>
              <p:cNvSpPr/>
              <p:nvPr/>
            </p:nvSpPr>
            <p:spPr>
              <a:xfrm>
                <a:off x="8497742" y="1716018"/>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9"/>
              <p:cNvSpPr/>
              <p:nvPr/>
            </p:nvSpPr>
            <p:spPr>
              <a:xfrm>
                <a:off x="8675678" y="174063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9"/>
              <p:cNvSpPr/>
              <p:nvPr/>
            </p:nvSpPr>
            <p:spPr>
              <a:xfrm>
                <a:off x="6377227" y="150859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9"/>
              <p:cNvSpPr/>
              <p:nvPr/>
            </p:nvSpPr>
            <p:spPr>
              <a:xfrm>
                <a:off x="6088685" y="12264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9"/>
              <p:cNvSpPr/>
              <p:nvPr/>
            </p:nvSpPr>
            <p:spPr>
              <a:xfrm>
                <a:off x="5813443" y="130579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33" name="Google Shape;1333;p29"/>
          <p:cNvSpPr txBox="1">
            <a:spLocks noGrp="1"/>
          </p:cNvSpPr>
          <p:nvPr>
            <p:ph type="title"/>
          </p:nvPr>
        </p:nvSpPr>
        <p:spPr>
          <a:xfrm>
            <a:off x="538957" y="1639858"/>
            <a:ext cx="8066086" cy="186378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THIẾT KẾ PHẦN CỨNG VÀ THI CÔNG HỆ THỐNG</a:t>
            </a:r>
            <a:endParaRPr sz="5000" dirty="0"/>
          </a:p>
        </p:txBody>
      </p:sp>
    </p:spTree>
    <p:extLst>
      <p:ext uri="{BB962C8B-B14F-4D97-AF65-F5344CB8AC3E}">
        <p14:creationId xmlns:p14="http://schemas.microsoft.com/office/powerpoint/2010/main" val="21803057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Lựa</a:t>
            </a:r>
            <a:r>
              <a:rPr lang="en-US" dirty="0"/>
              <a:t> chọn </a:t>
            </a:r>
            <a:r>
              <a:rPr lang="en-US" dirty="0" err="1"/>
              <a:t>thiết</a:t>
            </a:r>
            <a:r>
              <a:rPr lang="en-US" dirty="0"/>
              <a:t> bị </a:t>
            </a:r>
            <a:r>
              <a:rPr lang="en-US" dirty="0" err="1"/>
              <a:t>phần</a:t>
            </a:r>
            <a:r>
              <a:rPr lang="en-US" dirty="0"/>
              <a:t> </a:t>
            </a:r>
            <a:r>
              <a:rPr lang="en-US" dirty="0" err="1"/>
              <a:t>cứng</a:t>
            </a:r>
            <a:endParaRPr lang="en-US" dirty="0"/>
          </a:p>
        </p:txBody>
      </p:sp>
      <p:sp>
        <p:nvSpPr>
          <p:cNvPr id="4" name="TextBox 3">
            <a:extLst>
              <a:ext uri="{FF2B5EF4-FFF2-40B4-BE49-F238E27FC236}">
                <a16:creationId xmlns:a16="http://schemas.microsoft.com/office/drawing/2014/main" id="{492D1D18-69FC-ACB5-9A1D-6F2A4BE75B34}"/>
              </a:ext>
            </a:extLst>
          </p:cNvPr>
          <p:cNvSpPr txBox="1"/>
          <p:nvPr/>
        </p:nvSpPr>
        <p:spPr>
          <a:xfrm>
            <a:off x="453910" y="805977"/>
            <a:ext cx="1638590" cy="338554"/>
          </a:xfrm>
          <a:prstGeom prst="rect">
            <a:avLst/>
          </a:prstGeom>
          <a:noFill/>
        </p:spPr>
        <p:txBody>
          <a:bodyPr wrap="none" rtlCol="0">
            <a:spAutoFit/>
          </a:bodyPr>
          <a:lstStyle/>
          <a:p>
            <a:r>
              <a:rPr lang="en-US" sz="1600" b="1" dirty="0" err="1">
                <a:solidFill>
                  <a:srgbClr val="FF0000"/>
                </a:solidFill>
                <a:latin typeface="Cambria" panose="02040503050406030204" pitchFamily="18" charset="0"/>
                <a:ea typeface="Cambria" panose="02040503050406030204" pitchFamily="18" charset="0"/>
              </a:rPr>
              <a:t>Khối</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cấp</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nguồn</a:t>
            </a:r>
            <a:endParaRPr lang="en-US" sz="1600" b="1" dirty="0">
              <a:solidFill>
                <a:srgbClr val="FF0000"/>
              </a:solidFill>
              <a:latin typeface="Cambria" panose="02040503050406030204" pitchFamily="18" charset="0"/>
              <a:ea typeface="Cambria" panose="02040503050406030204" pitchFamily="18" charset="0"/>
            </a:endParaRPr>
          </a:p>
        </p:txBody>
      </p:sp>
      <p:grpSp>
        <p:nvGrpSpPr>
          <p:cNvPr id="6" name="Group 5">
            <a:extLst>
              <a:ext uri="{FF2B5EF4-FFF2-40B4-BE49-F238E27FC236}">
                <a16:creationId xmlns:a16="http://schemas.microsoft.com/office/drawing/2014/main" id="{80CAC012-12D2-2C3B-554E-1F46100BC320}"/>
              </a:ext>
            </a:extLst>
          </p:cNvPr>
          <p:cNvGrpSpPr/>
          <p:nvPr/>
        </p:nvGrpSpPr>
        <p:grpSpPr>
          <a:xfrm>
            <a:off x="1203364" y="1480631"/>
            <a:ext cx="2759646" cy="2685149"/>
            <a:chOff x="1203364" y="1838436"/>
            <a:chExt cx="2759646" cy="2685149"/>
          </a:xfrm>
        </p:grpSpPr>
        <p:pic>
          <p:nvPicPr>
            <p:cNvPr id="7" name="Picture 6">
              <a:extLst>
                <a:ext uri="{FF2B5EF4-FFF2-40B4-BE49-F238E27FC236}">
                  <a16:creationId xmlns:a16="http://schemas.microsoft.com/office/drawing/2014/main" id="{2FBD0F44-8371-D8CB-67C4-3EE6E380ED43}"/>
                </a:ext>
              </a:extLst>
            </p:cNvPr>
            <p:cNvPicPr>
              <a:picLocks noChangeAspect="1"/>
            </p:cNvPicPr>
            <p:nvPr/>
          </p:nvPicPr>
          <p:blipFill>
            <a:blip r:embed="rId3"/>
            <a:stretch>
              <a:fillRect/>
            </a:stretch>
          </p:blipFill>
          <p:spPr>
            <a:xfrm>
              <a:off x="1273205" y="1838436"/>
              <a:ext cx="2619964" cy="23083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D3B9816-F8BA-9A76-69C9-3FDDB947437A}"/>
                </a:ext>
              </a:extLst>
            </p:cNvPr>
            <p:cNvSpPr txBox="1"/>
            <p:nvPr/>
          </p:nvSpPr>
          <p:spPr>
            <a:xfrm>
              <a:off x="1203364" y="4146751"/>
              <a:ext cx="2759646" cy="376834"/>
            </a:xfrm>
            <a:prstGeom prst="rect">
              <a:avLst/>
            </a:prstGeom>
            <a:noFill/>
          </p:spPr>
          <p:txBody>
            <a:bodyPr wrap="square">
              <a:spAutoFit/>
            </a:bodyPr>
            <a:lstStyle/>
            <a:p>
              <a:pPr marL="0" marR="0" algn="ctr">
                <a:lnSpc>
                  <a:spcPct val="150000"/>
                </a:lnSpc>
                <a:spcBef>
                  <a:spcPts val="0"/>
                </a:spcBef>
                <a:spcAft>
                  <a:spcPts val="0"/>
                </a:spcAft>
              </a:pPr>
              <a:r>
                <a:rPr lang="en-US" sz="1400" i="1" dirty="0">
                  <a:solidFill>
                    <a:schemeClr val="tx1"/>
                  </a:solidFill>
                  <a:effectLst/>
                  <a:latin typeface="Cambria" panose="02040503050406030204" pitchFamily="18" charset="0"/>
                  <a:ea typeface="Cambria" panose="02040503050406030204" pitchFamily="18" charset="0"/>
                  <a:cs typeface="Cordia New" panose="020B0304020202020204" pitchFamily="34" charset="-34"/>
                </a:rPr>
                <a:t>Pin Lithium-ion (Li-Ion) 18650</a:t>
              </a:r>
              <a:endParaRPr lang="en-US" sz="1000" i="1" dirty="0">
                <a:solidFill>
                  <a:schemeClr val="tx1"/>
                </a:solidFill>
                <a:effectLst/>
                <a:latin typeface="Cambria" panose="02040503050406030204" pitchFamily="18" charset="0"/>
                <a:ea typeface="Cambria" panose="02040503050406030204" pitchFamily="18" charset="0"/>
                <a:cs typeface="Cordia New" panose="020B0304020202020204" pitchFamily="34" charset="-34"/>
              </a:endParaRPr>
            </a:p>
          </p:txBody>
        </p:sp>
      </p:grpSp>
      <p:grpSp>
        <p:nvGrpSpPr>
          <p:cNvPr id="9" name="Group 8">
            <a:extLst>
              <a:ext uri="{FF2B5EF4-FFF2-40B4-BE49-F238E27FC236}">
                <a16:creationId xmlns:a16="http://schemas.microsoft.com/office/drawing/2014/main" id="{1291FF9D-C87F-3DC7-F236-FFBE8CD7B30C}"/>
              </a:ext>
            </a:extLst>
          </p:cNvPr>
          <p:cNvGrpSpPr/>
          <p:nvPr/>
        </p:nvGrpSpPr>
        <p:grpSpPr>
          <a:xfrm>
            <a:off x="4934526" y="1480631"/>
            <a:ext cx="3604260" cy="2616092"/>
            <a:chOff x="4934526" y="1838436"/>
            <a:chExt cx="3604260" cy="2616092"/>
          </a:xfrm>
        </p:grpSpPr>
        <p:pic>
          <p:nvPicPr>
            <p:cNvPr id="10" name="Picture 9">
              <a:extLst>
                <a:ext uri="{FF2B5EF4-FFF2-40B4-BE49-F238E27FC236}">
                  <a16:creationId xmlns:a16="http://schemas.microsoft.com/office/drawing/2014/main" id="{E5E0A0CA-CDFB-2FBD-4F0F-AA8C5952A6B3}"/>
                </a:ext>
              </a:extLst>
            </p:cNvPr>
            <p:cNvPicPr>
              <a:picLocks noChangeAspect="1"/>
            </p:cNvPicPr>
            <p:nvPr/>
          </p:nvPicPr>
          <p:blipFill>
            <a:blip r:embed="rId4"/>
            <a:stretch>
              <a:fillRect/>
            </a:stretch>
          </p:blipFill>
          <p:spPr>
            <a:xfrm>
              <a:off x="4934526" y="1838436"/>
              <a:ext cx="3604260" cy="2232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A8A2D8B8-8CD4-EE20-A641-71CB6556AC0B}"/>
                </a:ext>
              </a:extLst>
            </p:cNvPr>
            <p:cNvSpPr txBox="1"/>
            <p:nvPr/>
          </p:nvSpPr>
          <p:spPr>
            <a:xfrm>
              <a:off x="5138405" y="4146751"/>
              <a:ext cx="3196501" cy="307777"/>
            </a:xfrm>
            <a:prstGeom prst="rect">
              <a:avLst/>
            </a:prstGeom>
            <a:noFill/>
          </p:spPr>
          <p:txBody>
            <a:bodyPr wrap="square">
              <a:spAutoFit/>
            </a:bodyPr>
            <a:lstStyle/>
            <a:p>
              <a:pPr algn="ctr"/>
              <a:r>
                <a:rPr lang="en-US" sz="1400" i="1" dirty="0">
                  <a:solidFill>
                    <a:schemeClr val="tx1"/>
                  </a:solidFill>
                  <a:effectLst/>
                  <a:latin typeface="Cambria" panose="02040503050406030204" pitchFamily="18" charset="0"/>
                  <a:ea typeface="Cambria" panose="02040503050406030204" pitchFamily="18" charset="0"/>
                  <a:cs typeface="Cordia New" panose="020B0304020202020204" pitchFamily="34" charset="-34"/>
                </a:rPr>
                <a:t>Mạch </a:t>
              </a:r>
              <a:r>
                <a:rPr lang="en-US" sz="1400" i="1" dirty="0" err="1">
                  <a:solidFill>
                    <a:schemeClr val="tx1"/>
                  </a:solidFill>
                  <a:effectLst/>
                  <a:latin typeface="Cambria" panose="02040503050406030204" pitchFamily="18" charset="0"/>
                  <a:ea typeface="Cambria" panose="02040503050406030204" pitchFamily="18" charset="0"/>
                  <a:cs typeface="Cordia New" panose="020B0304020202020204" pitchFamily="34" charset="-34"/>
                </a:rPr>
                <a:t>hạ</a:t>
              </a:r>
              <a:r>
                <a:rPr lang="en-US" sz="1400" i="1" dirty="0">
                  <a:solidFill>
                    <a:schemeClr val="tx1"/>
                  </a:solidFill>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solidFill>
                    <a:schemeClr val="tx1"/>
                  </a:solidFill>
                  <a:effectLst/>
                  <a:latin typeface="Cambria" panose="02040503050406030204" pitchFamily="18" charset="0"/>
                  <a:ea typeface="Cambria" panose="02040503050406030204" pitchFamily="18" charset="0"/>
                  <a:cs typeface="Cordia New" panose="020B0304020202020204" pitchFamily="34" charset="-34"/>
                </a:rPr>
                <a:t>áp</a:t>
              </a:r>
              <a:r>
                <a:rPr lang="en-US" sz="1400" i="1" dirty="0">
                  <a:solidFill>
                    <a:schemeClr val="tx1"/>
                  </a:solidFill>
                  <a:effectLst/>
                  <a:latin typeface="Cambria" panose="02040503050406030204" pitchFamily="18" charset="0"/>
                  <a:ea typeface="Cambria" panose="02040503050406030204" pitchFamily="18" charset="0"/>
                  <a:cs typeface="Cordia New" panose="020B0304020202020204" pitchFamily="34" charset="-34"/>
                </a:rPr>
                <a:t> DC-DC LM2596</a:t>
              </a:r>
              <a:endParaRPr lang="en-US" i="1" dirty="0">
                <a:solidFill>
                  <a:schemeClr val="tx1"/>
                </a:solidFill>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341645447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Lựa</a:t>
            </a:r>
            <a:r>
              <a:rPr lang="en-US" dirty="0"/>
              <a:t> chọn </a:t>
            </a:r>
            <a:r>
              <a:rPr lang="en-US" dirty="0" err="1"/>
              <a:t>thiết</a:t>
            </a:r>
            <a:r>
              <a:rPr lang="en-US" dirty="0"/>
              <a:t> bị </a:t>
            </a:r>
            <a:r>
              <a:rPr lang="en-US" dirty="0" err="1"/>
              <a:t>phần</a:t>
            </a:r>
            <a:r>
              <a:rPr lang="en-US" dirty="0"/>
              <a:t> </a:t>
            </a:r>
            <a:r>
              <a:rPr lang="en-US" dirty="0" err="1"/>
              <a:t>cứng</a:t>
            </a:r>
            <a:endParaRPr lang="en-US" dirty="0"/>
          </a:p>
        </p:txBody>
      </p:sp>
      <p:sp>
        <p:nvSpPr>
          <p:cNvPr id="4" name="TextBox 3">
            <a:extLst>
              <a:ext uri="{FF2B5EF4-FFF2-40B4-BE49-F238E27FC236}">
                <a16:creationId xmlns:a16="http://schemas.microsoft.com/office/drawing/2014/main" id="{492D1D18-69FC-ACB5-9A1D-6F2A4BE75B34}"/>
              </a:ext>
            </a:extLst>
          </p:cNvPr>
          <p:cNvSpPr txBox="1"/>
          <p:nvPr/>
        </p:nvSpPr>
        <p:spPr>
          <a:xfrm>
            <a:off x="453910" y="808443"/>
            <a:ext cx="4637808" cy="338554"/>
          </a:xfrm>
          <a:prstGeom prst="rect">
            <a:avLst/>
          </a:prstGeom>
          <a:noFill/>
        </p:spPr>
        <p:txBody>
          <a:bodyPr wrap="none" rtlCol="0">
            <a:spAutoFit/>
          </a:bodyPr>
          <a:lstStyle/>
          <a:p>
            <a:r>
              <a:rPr lang="en-US" sz="1600" b="1" dirty="0" err="1">
                <a:solidFill>
                  <a:srgbClr val="FF0000"/>
                </a:solidFill>
                <a:latin typeface="Cambria" panose="02040503050406030204" pitchFamily="18" charset="0"/>
                <a:ea typeface="Cambria" panose="02040503050406030204" pitchFamily="18" charset="0"/>
              </a:rPr>
              <a:t>Khối</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động</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cơ</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và</a:t>
            </a:r>
            <a:r>
              <a:rPr lang="en-US" sz="1600" b="1" dirty="0">
                <a:solidFill>
                  <a:srgbClr val="FF0000"/>
                </a:solidFill>
                <a:latin typeface="Cambria" panose="02040503050406030204" pitchFamily="18" charset="0"/>
                <a:ea typeface="Cambria" panose="02040503050406030204" pitchFamily="18" charset="0"/>
              </a:rPr>
              <a:t> cảm </a:t>
            </a:r>
            <a:r>
              <a:rPr lang="en-US" sz="1600" b="1" dirty="0" err="1">
                <a:solidFill>
                  <a:srgbClr val="FF0000"/>
                </a:solidFill>
                <a:latin typeface="Cambria" panose="02040503050406030204" pitchFamily="18" charset="0"/>
                <a:ea typeface="Cambria" panose="02040503050406030204" pitchFamily="18" charset="0"/>
              </a:rPr>
              <a:t>biến</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đọc</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xung</a:t>
            </a:r>
            <a:r>
              <a:rPr lang="en-US" sz="1600" b="1" dirty="0">
                <a:solidFill>
                  <a:srgbClr val="FF0000"/>
                </a:solidFill>
                <a:latin typeface="Cambria" panose="02040503050406030204" pitchFamily="18" charset="0"/>
                <a:ea typeface="Cambria" panose="02040503050406030204" pitchFamily="18" charset="0"/>
              </a:rPr>
              <a:t> của </a:t>
            </a:r>
            <a:r>
              <a:rPr lang="en-US" sz="1600" b="1" dirty="0" err="1">
                <a:solidFill>
                  <a:srgbClr val="FF0000"/>
                </a:solidFill>
                <a:latin typeface="Cambria" panose="02040503050406030204" pitchFamily="18" charset="0"/>
                <a:ea typeface="Cambria" panose="02040503050406030204" pitchFamily="18" charset="0"/>
              </a:rPr>
              <a:t>động</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cơ</a:t>
            </a:r>
            <a:endParaRPr lang="en-US" sz="1600" b="1" dirty="0">
              <a:solidFill>
                <a:srgbClr val="FF0000"/>
              </a:solidFill>
              <a:latin typeface="Cambria" panose="02040503050406030204" pitchFamily="18" charset="0"/>
              <a:ea typeface="Cambria" panose="02040503050406030204" pitchFamily="18" charset="0"/>
            </a:endParaRPr>
          </a:p>
        </p:txBody>
      </p:sp>
      <p:grpSp>
        <p:nvGrpSpPr>
          <p:cNvPr id="2" name="Group 1">
            <a:extLst>
              <a:ext uri="{FF2B5EF4-FFF2-40B4-BE49-F238E27FC236}">
                <a16:creationId xmlns:a16="http://schemas.microsoft.com/office/drawing/2014/main" id="{5BDD40F7-7DD8-206E-4618-81CE6FCE6D42}"/>
              </a:ext>
            </a:extLst>
          </p:cNvPr>
          <p:cNvGrpSpPr/>
          <p:nvPr/>
        </p:nvGrpSpPr>
        <p:grpSpPr>
          <a:xfrm>
            <a:off x="2194724" y="1441776"/>
            <a:ext cx="4754552" cy="2773674"/>
            <a:chOff x="74669" y="1918758"/>
            <a:chExt cx="4754552" cy="2773674"/>
          </a:xfrm>
        </p:grpSpPr>
        <p:pic>
          <p:nvPicPr>
            <p:cNvPr id="3" name="Picture 2">
              <a:extLst>
                <a:ext uri="{FF2B5EF4-FFF2-40B4-BE49-F238E27FC236}">
                  <a16:creationId xmlns:a16="http://schemas.microsoft.com/office/drawing/2014/main" id="{ED97AF95-994B-37A2-A482-F3F3F76AD752}"/>
                </a:ext>
              </a:extLst>
            </p:cNvPr>
            <p:cNvPicPr>
              <a:picLocks noChangeAspect="1"/>
            </p:cNvPicPr>
            <p:nvPr/>
          </p:nvPicPr>
          <p:blipFill>
            <a:blip r:embed="rId3"/>
            <a:stretch>
              <a:fillRect/>
            </a:stretch>
          </p:blipFill>
          <p:spPr>
            <a:xfrm>
              <a:off x="1021608" y="1918758"/>
              <a:ext cx="2860675" cy="23355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52CBFFCA-AE80-9111-4253-065C82BFEE09}"/>
                </a:ext>
              </a:extLst>
            </p:cNvPr>
            <p:cNvSpPr txBox="1"/>
            <p:nvPr/>
          </p:nvSpPr>
          <p:spPr>
            <a:xfrm>
              <a:off x="74669" y="4384655"/>
              <a:ext cx="4754552" cy="307777"/>
            </a:xfrm>
            <a:prstGeom prst="rect">
              <a:avLst/>
            </a:prstGeom>
            <a:noFill/>
          </p:spPr>
          <p:txBody>
            <a:bodyPr wrap="square">
              <a:spAutoFit/>
            </a:bodyPr>
            <a:lstStyle/>
            <a:p>
              <a:pPr algn="ctr"/>
              <a:r>
                <a:rPr lang="en-US" sz="1400" i="1" dirty="0">
                  <a:effectLst/>
                  <a:latin typeface="Cambria" panose="02040503050406030204" pitchFamily="18" charset="0"/>
                  <a:ea typeface="Cambria" panose="02040503050406030204" pitchFamily="18" charset="0"/>
                  <a:cs typeface="Cordia New" panose="020B0304020202020204" pitchFamily="34" charset="-34"/>
                </a:rPr>
                <a:t>GA25-370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cơ</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giảm</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tốc</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có</a:t>
              </a:r>
              <a:r>
                <a:rPr lang="en-US" sz="1400" i="1" dirty="0">
                  <a:effectLst/>
                  <a:latin typeface="Cambria" panose="02040503050406030204" pitchFamily="18" charset="0"/>
                  <a:ea typeface="Cambria" panose="02040503050406030204" pitchFamily="18" charset="0"/>
                  <a:cs typeface="Cordia New" panose="020B0304020202020204" pitchFamily="34" charset="-34"/>
                </a:rPr>
                <a:t> encoder 12V_DC, 130rpm</a:t>
              </a:r>
              <a:endParaRPr lang="en-US" i="1" dirty="0">
                <a:latin typeface="Cambria" panose="02040503050406030204" pitchFamily="18" charset="0"/>
                <a:ea typeface="Cambria" panose="02040503050406030204" pitchFamily="18" charset="0"/>
              </a:endParaRPr>
            </a:p>
          </p:txBody>
        </p:sp>
      </p:grpSp>
    </p:spTree>
    <p:extLst>
      <p:ext uri="{BB962C8B-B14F-4D97-AF65-F5344CB8AC3E}">
        <p14:creationId xmlns:p14="http://schemas.microsoft.com/office/powerpoint/2010/main" val="360140227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Lựa</a:t>
            </a:r>
            <a:r>
              <a:rPr lang="en-US" dirty="0"/>
              <a:t> chọn </a:t>
            </a:r>
            <a:r>
              <a:rPr lang="en-US" dirty="0" err="1"/>
              <a:t>thiết</a:t>
            </a:r>
            <a:r>
              <a:rPr lang="en-US" dirty="0"/>
              <a:t> bị </a:t>
            </a:r>
            <a:r>
              <a:rPr lang="en-US" dirty="0" err="1"/>
              <a:t>phần</a:t>
            </a:r>
            <a:r>
              <a:rPr lang="en-US" dirty="0"/>
              <a:t> </a:t>
            </a:r>
            <a:r>
              <a:rPr lang="en-US" dirty="0" err="1"/>
              <a:t>cứng</a:t>
            </a:r>
            <a:endParaRPr lang="en-US" dirty="0"/>
          </a:p>
        </p:txBody>
      </p:sp>
      <p:grpSp>
        <p:nvGrpSpPr>
          <p:cNvPr id="14" name="Group 13">
            <a:extLst>
              <a:ext uri="{FF2B5EF4-FFF2-40B4-BE49-F238E27FC236}">
                <a16:creationId xmlns:a16="http://schemas.microsoft.com/office/drawing/2014/main" id="{65DA4946-4DF6-34F2-EF80-89680AAF0C3F}"/>
              </a:ext>
            </a:extLst>
          </p:cNvPr>
          <p:cNvGrpSpPr/>
          <p:nvPr/>
        </p:nvGrpSpPr>
        <p:grpSpPr>
          <a:xfrm>
            <a:off x="299905" y="827493"/>
            <a:ext cx="8544191" cy="3313889"/>
            <a:chOff x="344681" y="827493"/>
            <a:chExt cx="8544191" cy="3313889"/>
          </a:xfrm>
        </p:grpSpPr>
        <p:sp>
          <p:nvSpPr>
            <p:cNvPr id="4" name="TextBox 3">
              <a:extLst>
                <a:ext uri="{FF2B5EF4-FFF2-40B4-BE49-F238E27FC236}">
                  <a16:creationId xmlns:a16="http://schemas.microsoft.com/office/drawing/2014/main" id="{492D1D18-69FC-ACB5-9A1D-6F2A4BE75B34}"/>
                </a:ext>
              </a:extLst>
            </p:cNvPr>
            <p:cNvSpPr txBox="1"/>
            <p:nvPr/>
          </p:nvSpPr>
          <p:spPr>
            <a:xfrm>
              <a:off x="1184823" y="827493"/>
              <a:ext cx="2654894" cy="338554"/>
            </a:xfrm>
            <a:prstGeom prst="rect">
              <a:avLst/>
            </a:prstGeom>
            <a:noFill/>
          </p:spPr>
          <p:txBody>
            <a:bodyPr wrap="none" rtlCol="0">
              <a:spAutoFit/>
            </a:bodyPr>
            <a:lstStyle/>
            <a:p>
              <a:pPr algn="ctr"/>
              <a:r>
                <a:rPr lang="en-US" sz="1600" b="1" dirty="0" err="1">
                  <a:solidFill>
                    <a:srgbClr val="FF0000"/>
                  </a:solidFill>
                  <a:latin typeface="Cambria" panose="02040503050406030204" pitchFamily="18" charset="0"/>
                  <a:ea typeface="Cambria" panose="02040503050406030204" pitchFamily="18" charset="0"/>
                </a:rPr>
                <a:t>Khối</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điều</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khiển</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trung</a:t>
              </a:r>
              <a:r>
                <a:rPr lang="en-US" sz="1600" b="1" dirty="0">
                  <a:solidFill>
                    <a:srgbClr val="FF0000"/>
                  </a:solidFill>
                  <a:latin typeface="Cambria" panose="02040503050406030204" pitchFamily="18" charset="0"/>
                  <a:ea typeface="Cambria" panose="02040503050406030204" pitchFamily="18" charset="0"/>
                </a:rPr>
                <a:t> tâm</a:t>
              </a:r>
            </a:p>
          </p:txBody>
        </p:sp>
        <p:grpSp>
          <p:nvGrpSpPr>
            <p:cNvPr id="2" name="Group 1">
              <a:extLst>
                <a:ext uri="{FF2B5EF4-FFF2-40B4-BE49-F238E27FC236}">
                  <a16:creationId xmlns:a16="http://schemas.microsoft.com/office/drawing/2014/main" id="{74EADF05-3683-8E4C-7BD9-A5B0CB86A109}"/>
                </a:ext>
              </a:extLst>
            </p:cNvPr>
            <p:cNvGrpSpPr/>
            <p:nvPr/>
          </p:nvGrpSpPr>
          <p:grpSpPr>
            <a:xfrm>
              <a:off x="344681" y="1427419"/>
              <a:ext cx="4335178" cy="2713963"/>
              <a:chOff x="2404411" y="1795908"/>
              <a:chExt cx="4335178" cy="2713963"/>
            </a:xfrm>
          </p:grpSpPr>
          <p:sp>
            <p:nvSpPr>
              <p:cNvPr id="3" name="TextBox 2">
                <a:extLst>
                  <a:ext uri="{FF2B5EF4-FFF2-40B4-BE49-F238E27FC236}">
                    <a16:creationId xmlns:a16="http://schemas.microsoft.com/office/drawing/2014/main" id="{C91E6C29-F0F7-FDFC-EC98-F2B043427542}"/>
                  </a:ext>
                </a:extLst>
              </p:cNvPr>
              <p:cNvSpPr txBox="1"/>
              <p:nvPr/>
            </p:nvSpPr>
            <p:spPr>
              <a:xfrm>
                <a:off x="3254923" y="4202094"/>
                <a:ext cx="2634154" cy="307777"/>
              </a:xfrm>
              <a:prstGeom prst="rect">
                <a:avLst/>
              </a:prstGeom>
              <a:noFill/>
            </p:spPr>
            <p:txBody>
              <a:bodyPr wrap="square">
                <a:spAutoFit/>
              </a:bodyPr>
              <a:lstStyle/>
              <a:p>
                <a:pPr algn="ctr"/>
                <a:r>
                  <a:rPr lang="en-US" sz="1400" i="1" dirty="0">
                    <a:effectLst/>
                    <a:latin typeface="Cambria" panose="02040503050406030204" pitchFamily="18" charset="0"/>
                    <a:ea typeface="Cambria" panose="02040503050406030204" pitchFamily="18" charset="0"/>
                    <a:cs typeface="Cordia New" panose="020B0304020202020204" pitchFamily="34" charset="-34"/>
                  </a:rPr>
                  <a:t>Vi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400" i="1" dirty="0">
                    <a:effectLst/>
                    <a:latin typeface="Cambria" panose="02040503050406030204" pitchFamily="18" charset="0"/>
                    <a:ea typeface="Cambria" panose="02040503050406030204" pitchFamily="18" charset="0"/>
                    <a:cs typeface="Cordia New" panose="020B0304020202020204" pitchFamily="34" charset="-34"/>
                  </a:rPr>
                  <a:t> Arduino Mega2560</a:t>
                </a:r>
                <a:endParaRPr lang="en-US" i="1" dirty="0">
                  <a:latin typeface="Cambria" panose="02040503050406030204" pitchFamily="18" charset="0"/>
                  <a:ea typeface="Cambria" panose="02040503050406030204" pitchFamily="18" charset="0"/>
                </a:endParaRPr>
              </a:p>
            </p:txBody>
          </p:sp>
          <p:pic>
            <p:nvPicPr>
              <p:cNvPr id="9" name="Picture 2" descr="Arduino Mega 2560 R3 | KtPhuHung.com">
                <a:extLst>
                  <a:ext uri="{FF2B5EF4-FFF2-40B4-BE49-F238E27FC236}">
                    <a16:creationId xmlns:a16="http://schemas.microsoft.com/office/drawing/2014/main" id="{5CBE0E29-236A-2EF9-7D22-BE0B7CFE80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7" t="12350" r="4676" b="13591"/>
              <a:stretch/>
            </p:blipFill>
            <p:spPr bwMode="auto">
              <a:xfrm>
                <a:off x="2404411" y="1795908"/>
                <a:ext cx="4335178" cy="22892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
          <p:nvSpPr>
            <p:cNvPr id="10" name="TextBox 9">
              <a:extLst>
                <a:ext uri="{FF2B5EF4-FFF2-40B4-BE49-F238E27FC236}">
                  <a16:creationId xmlns:a16="http://schemas.microsoft.com/office/drawing/2014/main" id="{1B0184BE-370C-5450-66B1-7B7A463F29BC}"/>
                </a:ext>
              </a:extLst>
            </p:cNvPr>
            <p:cNvSpPr txBox="1"/>
            <p:nvPr/>
          </p:nvSpPr>
          <p:spPr>
            <a:xfrm>
              <a:off x="5940310" y="827493"/>
              <a:ext cx="2468946" cy="338554"/>
            </a:xfrm>
            <a:prstGeom prst="rect">
              <a:avLst/>
            </a:prstGeom>
            <a:noFill/>
          </p:spPr>
          <p:txBody>
            <a:bodyPr wrap="none" rtlCol="0">
              <a:spAutoFit/>
            </a:bodyPr>
            <a:lstStyle/>
            <a:p>
              <a:pPr algn="ctr"/>
              <a:r>
                <a:rPr lang="en-US" sz="1600" b="1" dirty="0" err="1">
                  <a:solidFill>
                    <a:srgbClr val="FF0000"/>
                  </a:solidFill>
                  <a:latin typeface="Cambria" panose="02040503050406030204" pitchFamily="18" charset="0"/>
                  <a:ea typeface="Cambria" panose="02040503050406030204" pitchFamily="18" charset="0"/>
                </a:rPr>
                <a:t>Khối</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điều</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khiển</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động</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cơ</a:t>
              </a:r>
              <a:endParaRPr lang="en-US" sz="1600" b="1" dirty="0">
                <a:solidFill>
                  <a:srgbClr val="FF0000"/>
                </a:solidFill>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6C983F2C-B606-C631-9FA8-8706E47759AC}"/>
                </a:ext>
              </a:extLst>
            </p:cNvPr>
            <p:cNvGrpSpPr/>
            <p:nvPr/>
          </p:nvGrpSpPr>
          <p:grpSpPr>
            <a:xfrm>
              <a:off x="5460694" y="1408369"/>
              <a:ext cx="3428178" cy="2311202"/>
              <a:chOff x="1305404" y="2098922"/>
              <a:chExt cx="3428178" cy="2311202"/>
            </a:xfrm>
          </p:grpSpPr>
          <p:pic>
            <p:nvPicPr>
              <p:cNvPr id="12" name="Picture 11">
                <a:extLst>
                  <a:ext uri="{FF2B5EF4-FFF2-40B4-BE49-F238E27FC236}">
                    <a16:creationId xmlns:a16="http://schemas.microsoft.com/office/drawing/2014/main" id="{2ED8BCE2-DC66-932E-FBF2-76499D9757D1}"/>
                  </a:ext>
                </a:extLst>
              </p:cNvPr>
              <p:cNvPicPr>
                <a:picLocks noChangeAspect="1"/>
              </p:cNvPicPr>
              <p:nvPr/>
            </p:nvPicPr>
            <p:blipFill rotWithShape="1">
              <a:blip r:embed="rId4"/>
              <a:srcRect l="6992" t="2685" r="8168" b="653"/>
              <a:stretch/>
            </p:blipFill>
            <p:spPr bwMode="auto">
              <a:xfrm>
                <a:off x="1990793" y="2098922"/>
                <a:ext cx="2057400" cy="1858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EB00CE15-2B49-C235-C64F-57571EE9C7FB}"/>
                  </a:ext>
                </a:extLst>
              </p:cNvPr>
              <p:cNvSpPr txBox="1"/>
              <p:nvPr/>
            </p:nvSpPr>
            <p:spPr>
              <a:xfrm>
                <a:off x="1305404" y="4102347"/>
                <a:ext cx="3428178" cy="307777"/>
              </a:xfrm>
              <a:prstGeom prst="rect">
                <a:avLst/>
              </a:prstGeom>
              <a:noFill/>
            </p:spPr>
            <p:txBody>
              <a:bodyPr wrap="square">
                <a:spAutoFit/>
              </a:bodyPr>
              <a:lstStyle/>
              <a:p>
                <a:pPr algn="ctr"/>
                <a:r>
                  <a:rPr lang="en-US" sz="1400" i="1" dirty="0">
                    <a:effectLst/>
                    <a:latin typeface="Cambria" panose="02040503050406030204" pitchFamily="18" charset="0"/>
                    <a:ea typeface="Cambria" panose="02040503050406030204" pitchFamily="18" charset="0"/>
                    <a:cs typeface="Cordia New" panose="020B0304020202020204" pitchFamily="34" charset="-34"/>
                  </a:rPr>
                  <a:t>Mạch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cầu</a:t>
                </a:r>
                <a:r>
                  <a:rPr lang="en-US" sz="1400" i="1" dirty="0">
                    <a:effectLst/>
                    <a:latin typeface="Cambria" panose="02040503050406030204" pitchFamily="18" charset="0"/>
                    <a:ea typeface="Cambria" panose="02040503050406030204" pitchFamily="18" charset="0"/>
                    <a:cs typeface="Cordia New" panose="020B0304020202020204" pitchFamily="34" charset="-34"/>
                  </a:rPr>
                  <a:t> H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cơ</a:t>
                </a:r>
                <a:r>
                  <a:rPr lang="en-US" sz="1400" i="1" dirty="0">
                    <a:effectLst/>
                    <a:latin typeface="Cambria" panose="02040503050406030204" pitchFamily="18" charset="0"/>
                    <a:ea typeface="Cambria" panose="02040503050406030204" pitchFamily="18" charset="0"/>
                    <a:cs typeface="Cordia New" panose="020B0304020202020204" pitchFamily="34" charset="-34"/>
                  </a:rPr>
                  <a:t> DC L298N</a:t>
                </a:r>
                <a:endParaRPr lang="en-US" i="1" dirty="0">
                  <a:latin typeface="Cambria" panose="02040503050406030204" pitchFamily="18" charset="0"/>
                  <a:ea typeface="Cambria" panose="02040503050406030204" pitchFamily="18" charset="0"/>
                </a:endParaRPr>
              </a:p>
            </p:txBody>
          </p:sp>
        </p:grpSp>
      </p:grpSp>
    </p:spTree>
    <p:extLst>
      <p:ext uri="{BB962C8B-B14F-4D97-AF65-F5344CB8AC3E}">
        <p14:creationId xmlns:p14="http://schemas.microsoft.com/office/powerpoint/2010/main" val="334575284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Lựa</a:t>
            </a:r>
            <a:r>
              <a:rPr lang="en-US" dirty="0"/>
              <a:t> chọn </a:t>
            </a:r>
            <a:r>
              <a:rPr lang="en-US" dirty="0" err="1"/>
              <a:t>thiết</a:t>
            </a:r>
            <a:r>
              <a:rPr lang="en-US" dirty="0"/>
              <a:t> bị </a:t>
            </a:r>
            <a:r>
              <a:rPr lang="en-US" dirty="0" err="1"/>
              <a:t>phần</a:t>
            </a:r>
            <a:r>
              <a:rPr lang="en-US" dirty="0"/>
              <a:t> </a:t>
            </a:r>
            <a:r>
              <a:rPr lang="en-US" dirty="0" err="1"/>
              <a:t>cứng</a:t>
            </a:r>
            <a:endParaRPr lang="en-US" dirty="0"/>
          </a:p>
        </p:txBody>
      </p:sp>
      <p:grpSp>
        <p:nvGrpSpPr>
          <p:cNvPr id="14" name="Group 13">
            <a:extLst>
              <a:ext uri="{FF2B5EF4-FFF2-40B4-BE49-F238E27FC236}">
                <a16:creationId xmlns:a16="http://schemas.microsoft.com/office/drawing/2014/main" id="{12DDBC68-DD31-73B0-F749-70BBD0339F36}"/>
              </a:ext>
            </a:extLst>
          </p:cNvPr>
          <p:cNvGrpSpPr/>
          <p:nvPr/>
        </p:nvGrpSpPr>
        <p:grpSpPr>
          <a:xfrm>
            <a:off x="1419287" y="808443"/>
            <a:ext cx="6305427" cy="3204402"/>
            <a:chOff x="1119551" y="808443"/>
            <a:chExt cx="6305427" cy="3204402"/>
          </a:xfrm>
        </p:grpSpPr>
        <p:sp>
          <p:nvSpPr>
            <p:cNvPr id="4" name="TextBox 3">
              <a:extLst>
                <a:ext uri="{FF2B5EF4-FFF2-40B4-BE49-F238E27FC236}">
                  <a16:creationId xmlns:a16="http://schemas.microsoft.com/office/drawing/2014/main" id="{492D1D18-69FC-ACB5-9A1D-6F2A4BE75B34}"/>
                </a:ext>
              </a:extLst>
            </p:cNvPr>
            <p:cNvSpPr txBox="1"/>
            <p:nvPr/>
          </p:nvSpPr>
          <p:spPr>
            <a:xfrm>
              <a:off x="1119551" y="808443"/>
              <a:ext cx="2975495" cy="338554"/>
            </a:xfrm>
            <a:prstGeom prst="rect">
              <a:avLst/>
            </a:prstGeom>
            <a:noFill/>
          </p:spPr>
          <p:txBody>
            <a:bodyPr wrap="none" rtlCol="0">
              <a:spAutoFit/>
            </a:bodyPr>
            <a:lstStyle/>
            <a:p>
              <a:pPr algn="ctr"/>
              <a:r>
                <a:rPr lang="en-US" sz="1600" b="1" dirty="0" err="1">
                  <a:solidFill>
                    <a:srgbClr val="FF0000"/>
                  </a:solidFill>
                  <a:latin typeface="Cambria" panose="02040503050406030204" pitchFamily="18" charset="0"/>
                  <a:ea typeface="Cambria" panose="02040503050406030204" pitchFamily="18" charset="0"/>
                </a:rPr>
                <a:t>Khối</a:t>
              </a:r>
              <a:r>
                <a:rPr lang="en-US" sz="1600" b="1" dirty="0">
                  <a:solidFill>
                    <a:srgbClr val="FF0000"/>
                  </a:solidFill>
                  <a:latin typeface="Cambria" panose="02040503050406030204" pitchFamily="18" charset="0"/>
                  <a:ea typeface="Cambria" panose="02040503050406030204" pitchFamily="18" charset="0"/>
                </a:rPr>
                <a:t> cảm </a:t>
              </a:r>
              <a:r>
                <a:rPr lang="en-US" sz="1600" b="1" dirty="0" err="1">
                  <a:solidFill>
                    <a:srgbClr val="FF0000"/>
                  </a:solidFill>
                  <a:latin typeface="Cambria" panose="02040503050406030204" pitchFamily="18" charset="0"/>
                  <a:ea typeface="Cambria" panose="02040503050406030204" pitchFamily="18" charset="0"/>
                </a:rPr>
                <a:t>biến</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đo</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góc</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nghiêng</a:t>
              </a:r>
              <a:endParaRPr lang="en-US" sz="1600" b="1" dirty="0">
                <a:solidFill>
                  <a:srgbClr val="FF0000"/>
                </a:solidFill>
                <a:latin typeface="Cambria" panose="02040503050406030204" pitchFamily="18" charset="0"/>
                <a:ea typeface="Cambria" panose="02040503050406030204" pitchFamily="18" charset="0"/>
              </a:endParaRPr>
            </a:p>
          </p:txBody>
        </p:sp>
        <p:grpSp>
          <p:nvGrpSpPr>
            <p:cNvPr id="6" name="Group 5">
              <a:extLst>
                <a:ext uri="{FF2B5EF4-FFF2-40B4-BE49-F238E27FC236}">
                  <a16:creationId xmlns:a16="http://schemas.microsoft.com/office/drawing/2014/main" id="{D8975BDC-B2C5-415B-4D5F-C965C4002151}"/>
                </a:ext>
              </a:extLst>
            </p:cNvPr>
            <p:cNvGrpSpPr/>
            <p:nvPr/>
          </p:nvGrpSpPr>
          <p:grpSpPr>
            <a:xfrm>
              <a:off x="1210864" y="1366463"/>
              <a:ext cx="2792867" cy="2646382"/>
              <a:chOff x="3032486" y="1724272"/>
              <a:chExt cx="2792867" cy="2646382"/>
            </a:xfrm>
          </p:grpSpPr>
          <p:pic>
            <p:nvPicPr>
              <p:cNvPr id="7" name="Picture 6">
                <a:extLst>
                  <a:ext uri="{FF2B5EF4-FFF2-40B4-BE49-F238E27FC236}">
                    <a16:creationId xmlns:a16="http://schemas.microsoft.com/office/drawing/2014/main" id="{5118DE78-53FA-AD91-2A1F-F108126F6E6C}"/>
                  </a:ext>
                </a:extLst>
              </p:cNvPr>
              <p:cNvPicPr>
                <a:picLocks noChangeAspect="1"/>
              </p:cNvPicPr>
              <p:nvPr/>
            </p:nvPicPr>
            <p:blipFill>
              <a:blip r:embed="rId3"/>
              <a:stretch>
                <a:fillRect/>
              </a:stretch>
            </p:blipFill>
            <p:spPr>
              <a:xfrm>
                <a:off x="3032486" y="1724272"/>
                <a:ext cx="2697480" cy="22326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DA41F37B-5FB5-C37A-D4B7-A6A3EA36C1B9}"/>
                  </a:ext>
                </a:extLst>
              </p:cNvPr>
              <p:cNvSpPr txBox="1"/>
              <p:nvPr/>
            </p:nvSpPr>
            <p:spPr>
              <a:xfrm>
                <a:off x="3127873" y="4062877"/>
                <a:ext cx="2697480" cy="307777"/>
              </a:xfrm>
              <a:prstGeom prst="rect">
                <a:avLst/>
              </a:prstGeom>
              <a:noFill/>
            </p:spPr>
            <p:txBody>
              <a:bodyPr wrap="square">
                <a:spAutoFit/>
              </a:bodyPr>
              <a:lstStyle/>
              <a:p>
                <a:pPr algn="ctr"/>
                <a:r>
                  <a:rPr lang="en-US" sz="1400" i="1" dirty="0">
                    <a:effectLst/>
                    <a:latin typeface="Cambria" panose="02040503050406030204" pitchFamily="18" charset="0"/>
                    <a:ea typeface="Cambria" panose="02040503050406030204" pitchFamily="18" charset="0"/>
                    <a:cs typeface="Cordia New" panose="020B0304020202020204" pitchFamily="34" charset="-34"/>
                  </a:rPr>
                  <a:t>Cảm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biến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góc</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nghiêng</a:t>
                </a:r>
                <a:r>
                  <a:rPr lang="en-US" sz="1400" i="1" dirty="0">
                    <a:effectLst/>
                    <a:latin typeface="Cambria" panose="02040503050406030204" pitchFamily="18" charset="0"/>
                    <a:ea typeface="Cambria" panose="02040503050406030204" pitchFamily="18" charset="0"/>
                    <a:cs typeface="Cordia New" panose="020B0304020202020204" pitchFamily="34" charset="-34"/>
                  </a:rPr>
                  <a:t> MPU6050</a:t>
                </a:r>
                <a:endParaRPr lang="en-US" i="1" dirty="0">
                  <a:latin typeface="Cambria" panose="02040503050406030204" pitchFamily="18" charset="0"/>
                  <a:ea typeface="Cambria" panose="02040503050406030204" pitchFamily="18" charset="0"/>
                </a:endParaRPr>
              </a:p>
            </p:txBody>
          </p:sp>
        </p:grpSp>
        <p:sp>
          <p:nvSpPr>
            <p:cNvPr id="10" name="TextBox 9">
              <a:extLst>
                <a:ext uri="{FF2B5EF4-FFF2-40B4-BE49-F238E27FC236}">
                  <a16:creationId xmlns:a16="http://schemas.microsoft.com/office/drawing/2014/main" id="{1CB547C1-5DC2-E856-ED5F-A5FA743F3D0F}"/>
                </a:ext>
              </a:extLst>
            </p:cNvPr>
            <p:cNvSpPr txBox="1"/>
            <p:nvPr/>
          </p:nvSpPr>
          <p:spPr>
            <a:xfrm>
              <a:off x="5190071" y="808443"/>
              <a:ext cx="2234907" cy="338554"/>
            </a:xfrm>
            <a:prstGeom prst="rect">
              <a:avLst/>
            </a:prstGeom>
            <a:noFill/>
          </p:spPr>
          <p:txBody>
            <a:bodyPr wrap="none" rtlCol="0">
              <a:spAutoFit/>
            </a:bodyPr>
            <a:lstStyle/>
            <a:p>
              <a:pPr algn="ctr"/>
              <a:r>
                <a:rPr lang="en-US" sz="1600" b="1" dirty="0" err="1">
                  <a:solidFill>
                    <a:srgbClr val="FF0000"/>
                  </a:solidFill>
                  <a:latin typeface="Cambria" panose="02040503050406030204" pitchFamily="18" charset="0"/>
                  <a:ea typeface="Cambria" panose="02040503050406030204" pitchFamily="18" charset="0"/>
                </a:rPr>
                <a:t>Khối</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thu</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phát</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tín</a:t>
              </a:r>
              <a:r>
                <a:rPr lang="en-US" sz="1600" b="1" dirty="0">
                  <a:solidFill>
                    <a:srgbClr val="FF0000"/>
                  </a:solidFill>
                  <a:latin typeface="Cambria" panose="02040503050406030204" pitchFamily="18" charset="0"/>
                  <a:ea typeface="Cambria" panose="02040503050406030204" pitchFamily="18" charset="0"/>
                </a:rPr>
                <a:t> </a:t>
              </a:r>
              <a:r>
                <a:rPr lang="en-US" sz="1600" b="1" dirty="0" err="1">
                  <a:solidFill>
                    <a:srgbClr val="FF0000"/>
                  </a:solidFill>
                  <a:latin typeface="Cambria" panose="02040503050406030204" pitchFamily="18" charset="0"/>
                  <a:ea typeface="Cambria" panose="02040503050406030204" pitchFamily="18" charset="0"/>
                </a:rPr>
                <a:t>hiệu</a:t>
              </a:r>
              <a:endParaRPr lang="en-US" sz="1600" b="1" dirty="0">
                <a:solidFill>
                  <a:srgbClr val="FF0000"/>
                </a:solidFill>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673EB1ED-D2C6-F13D-944E-EF47D76CE9AC}"/>
                </a:ext>
              </a:extLst>
            </p:cNvPr>
            <p:cNvGrpSpPr/>
            <p:nvPr/>
          </p:nvGrpSpPr>
          <p:grpSpPr>
            <a:xfrm>
              <a:off x="5235658" y="1519428"/>
              <a:ext cx="2072640" cy="2244343"/>
              <a:chOff x="3535680" y="1649730"/>
              <a:chExt cx="2072640" cy="2244343"/>
            </a:xfrm>
          </p:grpSpPr>
          <p:pic>
            <p:nvPicPr>
              <p:cNvPr id="12" name="Picture 11">
                <a:extLst>
                  <a:ext uri="{FF2B5EF4-FFF2-40B4-BE49-F238E27FC236}">
                    <a16:creationId xmlns:a16="http://schemas.microsoft.com/office/drawing/2014/main" id="{885A84BA-516C-DAA2-1456-64E73A9FEB2C}"/>
                  </a:ext>
                </a:extLst>
              </p:cNvPr>
              <p:cNvPicPr>
                <a:picLocks noChangeAspect="1"/>
              </p:cNvPicPr>
              <p:nvPr/>
            </p:nvPicPr>
            <p:blipFill>
              <a:blip r:embed="rId4"/>
              <a:stretch>
                <a:fillRect/>
              </a:stretch>
            </p:blipFill>
            <p:spPr>
              <a:xfrm>
                <a:off x="3535680" y="1649730"/>
                <a:ext cx="2072640" cy="18440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43378C5A-D9B2-FFA1-1E9F-1F3382354950}"/>
                  </a:ext>
                </a:extLst>
              </p:cNvPr>
              <p:cNvSpPr txBox="1"/>
              <p:nvPr/>
            </p:nvSpPr>
            <p:spPr>
              <a:xfrm>
                <a:off x="3535680" y="3586296"/>
                <a:ext cx="2072640" cy="307777"/>
              </a:xfrm>
              <a:prstGeom prst="rect">
                <a:avLst/>
              </a:prstGeom>
              <a:noFill/>
            </p:spPr>
            <p:txBody>
              <a:bodyPr wrap="square">
                <a:spAutoFit/>
              </a:bodyPr>
              <a:lstStyle/>
              <a:p>
                <a:pPr algn="ctr"/>
                <a:r>
                  <a:rPr lang="en-US" sz="1400" i="1" dirty="0">
                    <a:effectLst/>
                    <a:latin typeface="Cambria" panose="02040503050406030204" pitchFamily="18" charset="0"/>
                    <a:ea typeface="Cambria" panose="02040503050406030204" pitchFamily="18" charset="0"/>
                    <a:cs typeface="Cordia New" panose="020B0304020202020204" pitchFamily="34" charset="-34"/>
                  </a:rPr>
                  <a:t>Module Bluetooth HC06</a:t>
                </a:r>
                <a:endParaRPr lang="en-US" i="1" dirty="0">
                  <a:latin typeface="Cambria" panose="02040503050406030204" pitchFamily="18" charset="0"/>
                  <a:ea typeface="Cambria" panose="02040503050406030204" pitchFamily="18" charset="0"/>
                </a:endParaRPr>
              </a:p>
            </p:txBody>
          </p:sp>
        </p:grpSp>
      </p:grpSp>
    </p:spTree>
    <p:extLst>
      <p:ext uri="{BB962C8B-B14F-4D97-AF65-F5344CB8AC3E}">
        <p14:creationId xmlns:p14="http://schemas.microsoft.com/office/powerpoint/2010/main" val="266427577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Sơ</a:t>
            </a:r>
            <a:r>
              <a:rPr lang="en-US" dirty="0"/>
              <a:t> </a:t>
            </a:r>
            <a:r>
              <a:rPr lang="en-US" dirty="0" err="1"/>
              <a:t>đồ</a:t>
            </a:r>
            <a:r>
              <a:rPr lang="en-US" dirty="0"/>
              <a:t> </a:t>
            </a:r>
            <a:r>
              <a:rPr lang="en-US" dirty="0" err="1"/>
              <a:t>nối</a:t>
            </a:r>
            <a:r>
              <a:rPr lang="en-US" dirty="0"/>
              <a:t> </a:t>
            </a:r>
            <a:r>
              <a:rPr lang="en-US" dirty="0" err="1"/>
              <a:t>dây</a:t>
            </a:r>
            <a:endParaRPr lang="en-US" dirty="0"/>
          </a:p>
        </p:txBody>
      </p:sp>
      <p:pic>
        <p:nvPicPr>
          <p:cNvPr id="2" name="Picture 1">
            <a:extLst>
              <a:ext uri="{FF2B5EF4-FFF2-40B4-BE49-F238E27FC236}">
                <a16:creationId xmlns:a16="http://schemas.microsoft.com/office/drawing/2014/main" id="{EDCD867A-9DB0-C41C-7DF8-C33E60D78B25}"/>
              </a:ext>
            </a:extLst>
          </p:cNvPr>
          <p:cNvPicPr>
            <a:picLocks noChangeAspect="1"/>
          </p:cNvPicPr>
          <p:nvPr/>
        </p:nvPicPr>
        <p:blipFill rotWithShape="1">
          <a:blip r:embed="rId2"/>
          <a:srcRect t="3679" r="3462" b="6178"/>
          <a:stretch/>
        </p:blipFill>
        <p:spPr bwMode="auto">
          <a:xfrm>
            <a:off x="1703070" y="865242"/>
            <a:ext cx="5737860"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408504583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4" name="Google Shape;1334;p29"/>
          <p:cNvSpPr txBox="1">
            <a:spLocks noGrp="1"/>
          </p:cNvSpPr>
          <p:nvPr>
            <p:ph type="title" idx="2"/>
          </p:nvPr>
        </p:nvSpPr>
        <p:spPr>
          <a:xfrm>
            <a:off x="6807275" y="1028275"/>
            <a:ext cx="1516500" cy="9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35" name="Google Shape;1335;p29"/>
          <p:cNvSpPr/>
          <p:nvPr/>
        </p:nvSpPr>
        <p:spPr>
          <a:xfrm>
            <a:off x="7279551" y="3816825"/>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9"/>
          <p:cNvSpPr/>
          <p:nvPr/>
        </p:nvSpPr>
        <p:spPr>
          <a:xfrm>
            <a:off x="1152312" y="138675"/>
            <a:ext cx="1928774" cy="60100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1A611CE-0892-4E60-45EF-B7B20E4C2857}"/>
              </a:ext>
            </a:extLst>
          </p:cNvPr>
          <p:cNvGrpSpPr/>
          <p:nvPr/>
        </p:nvGrpSpPr>
        <p:grpSpPr>
          <a:xfrm>
            <a:off x="402617" y="837815"/>
            <a:ext cx="2994420" cy="2228329"/>
            <a:chOff x="402617" y="837815"/>
            <a:chExt cx="2994420" cy="2228329"/>
          </a:xfrm>
        </p:grpSpPr>
        <p:sp>
          <p:nvSpPr>
            <p:cNvPr id="1373" name="Google Shape;1373;p29"/>
            <p:cNvSpPr/>
            <p:nvPr/>
          </p:nvSpPr>
          <p:spPr>
            <a:xfrm>
              <a:off x="411676" y="125771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5" name="Google Shape;1375;p29"/>
            <p:cNvGrpSpPr/>
            <p:nvPr/>
          </p:nvGrpSpPr>
          <p:grpSpPr>
            <a:xfrm flipH="1">
              <a:off x="402617" y="837815"/>
              <a:ext cx="2994420" cy="2228329"/>
              <a:chOff x="5813443" y="837815"/>
              <a:chExt cx="2994420" cy="2228329"/>
            </a:xfrm>
          </p:grpSpPr>
          <p:sp>
            <p:nvSpPr>
              <p:cNvPr id="1376" name="Google Shape;1376;p29"/>
              <p:cNvSpPr/>
              <p:nvPr/>
            </p:nvSpPr>
            <p:spPr>
              <a:xfrm>
                <a:off x="6611804" y="837815"/>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377" name="Google Shape;1377;p29"/>
              <p:cNvSpPr/>
              <p:nvPr/>
            </p:nvSpPr>
            <p:spPr>
              <a:xfrm>
                <a:off x="6877977" y="14773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9"/>
              <p:cNvSpPr/>
              <p:nvPr/>
            </p:nvSpPr>
            <p:spPr>
              <a:xfrm>
                <a:off x="7521585" y="93556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9"/>
              <p:cNvSpPr/>
              <p:nvPr/>
            </p:nvSpPr>
            <p:spPr>
              <a:xfrm>
                <a:off x="8592156" y="20492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9"/>
              <p:cNvSpPr/>
              <p:nvPr/>
            </p:nvSpPr>
            <p:spPr>
              <a:xfrm>
                <a:off x="6103919" y="2329674"/>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9"/>
              <p:cNvSpPr/>
              <p:nvPr/>
            </p:nvSpPr>
            <p:spPr>
              <a:xfrm>
                <a:off x="6058402" y="2915084"/>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9"/>
              <p:cNvSpPr/>
              <p:nvPr/>
            </p:nvSpPr>
            <p:spPr>
              <a:xfrm>
                <a:off x="6790928" y="912948"/>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9"/>
              <p:cNvSpPr/>
              <p:nvPr/>
            </p:nvSpPr>
            <p:spPr>
              <a:xfrm>
                <a:off x="8291931" y="2329678"/>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9"/>
              <p:cNvSpPr/>
              <p:nvPr/>
            </p:nvSpPr>
            <p:spPr>
              <a:xfrm>
                <a:off x="6286183" y="2636521"/>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9"/>
              <p:cNvSpPr/>
              <p:nvPr/>
            </p:nvSpPr>
            <p:spPr>
              <a:xfrm>
                <a:off x="8132978" y="1891692"/>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9"/>
              <p:cNvSpPr/>
              <p:nvPr/>
            </p:nvSpPr>
            <p:spPr>
              <a:xfrm>
                <a:off x="8497742" y="1716018"/>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9"/>
              <p:cNvSpPr/>
              <p:nvPr/>
            </p:nvSpPr>
            <p:spPr>
              <a:xfrm>
                <a:off x="8675678" y="174063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9"/>
              <p:cNvSpPr/>
              <p:nvPr/>
            </p:nvSpPr>
            <p:spPr>
              <a:xfrm>
                <a:off x="6377227" y="150859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9"/>
              <p:cNvSpPr/>
              <p:nvPr/>
            </p:nvSpPr>
            <p:spPr>
              <a:xfrm>
                <a:off x="6088685" y="12264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9"/>
              <p:cNvSpPr/>
              <p:nvPr/>
            </p:nvSpPr>
            <p:spPr>
              <a:xfrm>
                <a:off x="5813443" y="130579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33" name="Google Shape;1333;p29"/>
          <p:cNvSpPr txBox="1">
            <a:spLocks noGrp="1"/>
          </p:cNvSpPr>
          <p:nvPr>
            <p:ph type="title"/>
          </p:nvPr>
        </p:nvSpPr>
        <p:spPr>
          <a:xfrm>
            <a:off x="1624419" y="2053229"/>
            <a:ext cx="5895163" cy="10370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TỔNG QUAN</a:t>
            </a:r>
            <a:endParaRPr sz="5000" dirty="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2ABB4-0500-7D78-4275-E42CB72DDC9C}"/>
              </a:ext>
            </a:extLst>
          </p:cNvPr>
          <p:cNvSpPr>
            <a:spLocks noGrp="1"/>
          </p:cNvSpPr>
          <p:nvPr>
            <p:ph type="title"/>
          </p:nvPr>
        </p:nvSpPr>
        <p:spPr>
          <a:xfrm>
            <a:off x="282705" y="0"/>
            <a:ext cx="8578591" cy="702365"/>
          </a:xfrm>
        </p:spPr>
        <p:txBody>
          <a:bodyPr anchor="ctr"/>
          <a:lstStyle/>
          <a:p>
            <a:r>
              <a:rPr lang="en-US" dirty="0" err="1"/>
              <a:t>Mô</a:t>
            </a:r>
            <a:r>
              <a:rPr lang="en-US" dirty="0"/>
              <a:t> </a:t>
            </a:r>
            <a:r>
              <a:rPr lang="en-US" dirty="0" err="1"/>
              <a:t>hình</a:t>
            </a:r>
            <a:r>
              <a:rPr lang="en-US" dirty="0"/>
              <a:t> 3D</a:t>
            </a:r>
          </a:p>
        </p:txBody>
      </p:sp>
      <p:pic>
        <p:nvPicPr>
          <p:cNvPr id="3" name="Picture 2">
            <a:extLst>
              <a:ext uri="{FF2B5EF4-FFF2-40B4-BE49-F238E27FC236}">
                <a16:creationId xmlns:a16="http://schemas.microsoft.com/office/drawing/2014/main" id="{41B960D8-903C-D74F-FC36-E2FE4BAE51D2}"/>
              </a:ext>
            </a:extLst>
          </p:cNvPr>
          <p:cNvPicPr>
            <a:picLocks noChangeAspect="1"/>
          </p:cNvPicPr>
          <p:nvPr/>
        </p:nvPicPr>
        <p:blipFill>
          <a:blip r:embed="rId2"/>
          <a:stretch>
            <a:fillRect/>
          </a:stretch>
        </p:blipFill>
        <p:spPr>
          <a:xfrm>
            <a:off x="1600200" y="854792"/>
            <a:ext cx="5943600" cy="37712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623352"/>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4" name="Google Shape;1334;p29"/>
          <p:cNvSpPr txBox="1">
            <a:spLocks noGrp="1"/>
          </p:cNvSpPr>
          <p:nvPr>
            <p:ph type="title" idx="2"/>
          </p:nvPr>
        </p:nvSpPr>
        <p:spPr>
          <a:xfrm>
            <a:off x="6807275" y="1028275"/>
            <a:ext cx="1516500" cy="9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335" name="Google Shape;1335;p29"/>
          <p:cNvSpPr/>
          <p:nvPr/>
        </p:nvSpPr>
        <p:spPr>
          <a:xfrm>
            <a:off x="7279551" y="3816825"/>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9"/>
          <p:cNvSpPr/>
          <p:nvPr/>
        </p:nvSpPr>
        <p:spPr>
          <a:xfrm>
            <a:off x="1152312" y="138675"/>
            <a:ext cx="1928774" cy="60100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1A611CE-0892-4E60-45EF-B7B20E4C2857}"/>
              </a:ext>
            </a:extLst>
          </p:cNvPr>
          <p:cNvGrpSpPr/>
          <p:nvPr/>
        </p:nvGrpSpPr>
        <p:grpSpPr>
          <a:xfrm>
            <a:off x="402617" y="837815"/>
            <a:ext cx="2994420" cy="2228329"/>
            <a:chOff x="402617" y="837815"/>
            <a:chExt cx="2994420" cy="2228329"/>
          </a:xfrm>
        </p:grpSpPr>
        <p:sp>
          <p:nvSpPr>
            <p:cNvPr id="1373" name="Google Shape;1373;p29"/>
            <p:cNvSpPr/>
            <p:nvPr/>
          </p:nvSpPr>
          <p:spPr>
            <a:xfrm>
              <a:off x="411676" y="125771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5" name="Google Shape;1375;p29"/>
            <p:cNvGrpSpPr/>
            <p:nvPr/>
          </p:nvGrpSpPr>
          <p:grpSpPr>
            <a:xfrm flipH="1">
              <a:off x="402617" y="837815"/>
              <a:ext cx="2994420" cy="2228329"/>
              <a:chOff x="5813443" y="837815"/>
              <a:chExt cx="2994420" cy="2228329"/>
            </a:xfrm>
          </p:grpSpPr>
          <p:sp>
            <p:nvSpPr>
              <p:cNvPr id="1376" name="Google Shape;1376;p29"/>
              <p:cNvSpPr/>
              <p:nvPr/>
            </p:nvSpPr>
            <p:spPr>
              <a:xfrm>
                <a:off x="6611804" y="837815"/>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377" name="Google Shape;1377;p29"/>
              <p:cNvSpPr/>
              <p:nvPr/>
            </p:nvSpPr>
            <p:spPr>
              <a:xfrm>
                <a:off x="6877977" y="14773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9"/>
              <p:cNvSpPr/>
              <p:nvPr/>
            </p:nvSpPr>
            <p:spPr>
              <a:xfrm>
                <a:off x="7521585" y="93556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9"/>
              <p:cNvSpPr/>
              <p:nvPr/>
            </p:nvSpPr>
            <p:spPr>
              <a:xfrm>
                <a:off x="8592156" y="20492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9"/>
              <p:cNvSpPr/>
              <p:nvPr/>
            </p:nvSpPr>
            <p:spPr>
              <a:xfrm>
                <a:off x="6103919" y="2329674"/>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9"/>
              <p:cNvSpPr/>
              <p:nvPr/>
            </p:nvSpPr>
            <p:spPr>
              <a:xfrm>
                <a:off x="6058402" y="2915084"/>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9"/>
              <p:cNvSpPr/>
              <p:nvPr/>
            </p:nvSpPr>
            <p:spPr>
              <a:xfrm>
                <a:off x="6790928" y="912948"/>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9"/>
              <p:cNvSpPr/>
              <p:nvPr/>
            </p:nvSpPr>
            <p:spPr>
              <a:xfrm>
                <a:off x="8291931" y="2329678"/>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9"/>
              <p:cNvSpPr/>
              <p:nvPr/>
            </p:nvSpPr>
            <p:spPr>
              <a:xfrm>
                <a:off x="6286183" y="2636521"/>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9"/>
              <p:cNvSpPr/>
              <p:nvPr/>
            </p:nvSpPr>
            <p:spPr>
              <a:xfrm>
                <a:off x="8132978" y="1891692"/>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9"/>
              <p:cNvSpPr/>
              <p:nvPr/>
            </p:nvSpPr>
            <p:spPr>
              <a:xfrm>
                <a:off x="8497742" y="1716018"/>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9"/>
              <p:cNvSpPr/>
              <p:nvPr/>
            </p:nvSpPr>
            <p:spPr>
              <a:xfrm>
                <a:off x="8675678" y="174063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9"/>
              <p:cNvSpPr/>
              <p:nvPr/>
            </p:nvSpPr>
            <p:spPr>
              <a:xfrm>
                <a:off x="6377227" y="150859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9"/>
              <p:cNvSpPr/>
              <p:nvPr/>
            </p:nvSpPr>
            <p:spPr>
              <a:xfrm>
                <a:off x="6088685" y="12264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9"/>
              <p:cNvSpPr/>
              <p:nvPr/>
            </p:nvSpPr>
            <p:spPr>
              <a:xfrm>
                <a:off x="5813443" y="130579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33" name="Google Shape;1333;p29"/>
          <p:cNvSpPr txBox="1">
            <a:spLocks noGrp="1"/>
          </p:cNvSpPr>
          <p:nvPr>
            <p:ph type="title"/>
          </p:nvPr>
        </p:nvSpPr>
        <p:spPr>
          <a:xfrm>
            <a:off x="971236" y="2053229"/>
            <a:ext cx="7201529" cy="10370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THIẾT KẾ PHẦN MỀM</a:t>
            </a:r>
            <a:endParaRPr sz="5000" dirty="0"/>
          </a:p>
        </p:txBody>
      </p:sp>
    </p:spTree>
    <p:extLst>
      <p:ext uri="{BB962C8B-B14F-4D97-AF65-F5344CB8AC3E}">
        <p14:creationId xmlns:p14="http://schemas.microsoft.com/office/powerpoint/2010/main" val="15388613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A790F2B2-B91F-19E0-0673-DBEE5AF49513}"/>
              </a:ext>
            </a:extLst>
          </p:cNvPr>
          <p:cNvSpPr>
            <a:spLocks noGrp="1"/>
          </p:cNvSpPr>
          <p:nvPr>
            <p:ph type="title"/>
          </p:nvPr>
        </p:nvSpPr>
        <p:spPr>
          <a:xfrm>
            <a:off x="282705" y="0"/>
            <a:ext cx="8578591" cy="702365"/>
          </a:xfrm>
        </p:spPr>
        <p:txBody>
          <a:bodyPr anchor="ctr"/>
          <a:lstStyle/>
          <a:p>
            <a:r>
              <a:rPr lang="en-US" sz="3200" dirty="0"/>
              <a:t>Yêu </a:t>
            </a:r>
            <a:r>
              <a:rPr lang="en-US" sz="3200" dirty="0" err="1"/>
              <a:t>cầu</a:t>
            </a:r>
            <a:r>
              <a:rPr lang="en-US" sz="3200" dirty="0"/>
              <a:t> </a:t>
            </a:r>
            <a:r>
              <a:rPr lang="en-US" sz="3200" dirty="0" err="1"/>
              <a:t>thiết</a:t>
            </a:r>
            <a:r>
              <a:rPr lang="en-US" sz="3200" dirty="0"/>
              <a:t> </a:t>
            </a:r>
            <a:r>
              <a:rPr lang="en-US" sz="3200" dirty="0" err="1"/>
              <a:t>kế</a:t>
            </a:r>
            <a:endParaRPr lang="en-US" sz="3200" dirty="0"/>
          </a:p>
        </p:txBody>
      </p:sp>
      <p:sp>
        <p:nvSpPr>
          <p:cNvPr id="8" name="TextBox 7">
            <a:extLst>
              <a:ext uri="{FF2B5EF4-FFF2-40B4-BE49-F238E27FC236}">
                <a16:creationId xmlns:a16="http://schemas.microsoft.com/office/drawing/2014/main" id="{FB65458E-A78B-0B79-8E46-AED9BD2DF340}"/>
              </a:ext>
            </a:extLst>
          </p:cNvPr>
          <p:cNvSpPr txBox="1"/>
          <p:nvPr/>
        </p:nvSpPr>
        <p:spPr>
          <a:xfrm>
            <a:off x="1234961" y="970391"/>
            <a:ext cx="6674079" cy="1938992"/>
          </a:xfrm>
          <a:prstGeom prst="rect">
            <a:avLst/>
          </a:prstGeom>
          <a:noFill/>
        </p:spPr>
        <p:txBody>
          <a:bodyPr wrap="square">
            <a:spAutoFit/>
          </a:bodyPr>
          <a:lstStyle/>
          <a:p>
            <a:pPr marL="0" marR="0" algn="just">
              <a:lnSpc>
                <a:spcPct val="150000"/>
              </a:lnSpc>
              <a:spcBef>
                <a:spcPts val="0"/>
              </a:spcBef>
              <a:spcAft>
                <a:spcPts val="0"/>
              </a:spcAft>
            </a:pP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Đọc</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tín</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cảm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biến</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MPU6050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thông</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qua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truyền</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thông</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I2C. </a:t>
            </a:r>
          </a:p>
          <a:p>
            <a:pPr marL="0" marR="0">
              <a:lnSpc>
                <a:spcPct val="150000"/>
              </a:lnSpc>
              <a:spcBef>
                <a:spcPts val="0"/>
              </a:spcBef>
              <a:spcAft>
                <a:spcPts val="0"/>
              </a:spcAft>
            </a:pP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vi-VN" sz="1600" kern="100" dirty="0">
                <a:effectLst/>
                <a:latin typeface="Cambria" panose="02040503050406030204" pitchFamily="18" charset="0"/>
                <a:ea typeface="Cambria" panose="02040503050406030204" pitchFamily="18" charset="0"/>
                <a:cs typeface="Cordia New" panose="020B0304020202020204" pitchFamily="34" charset="-34"/>
              </a:rPr>
              <a:t> dụng bộ lọc </a:t>
            </a:r>
            <a:r>
              <a:rPr lang="vi-VN" sz="1600" kern="100" dirty="0" err="1">
                <a:effectLst/>
                <a:latin typeface="Cambria" panose="02040503050406030204" pitchFamily="18" charset="0"/>
                <a:ea typeface="Cambria" panose="02040503050406030204" pitchFamily="18" charset="0"/>
                <a:cs typeface="Cordia New" panose="020B0304020202020204" pitchFamily="34" charset="-34"/>
              </a:rPr>
              <a:t>Kalman</a:t>
            </a:r>
            <a:r>
              <a:rPr lang="vi-VN" sz="1600" kern="100" dirty="0">
                <a:effectLst/>
                <a:latin typeface="Cambria" panose="02040503050406030204" pitchFamily="18" charset="0"/>
                <a:ea typeface="Cambria" panose="02040503050406030204" pitchFamily="18" charset="0"/>
                <a:cs typeface="Cordia New" panose="020B0304020202020204" pitchFamily="34" charset="-34"/>
              </a:rPr>
              <a:t> ( </a:t>
            </a:r>
            <a:r>
              <a:rPr lang="vi-VN" sz="1600" kern="100" dirty="0" err="1">
                <a:effectLst/>
                <a:latin typeface="Cambria" panose="02040503050406030204" pitchFamily="18" charset="0"/>
                <a:ea typeface="Cambria" panose="02040503050406030204" pitchFamily="18" charset="0"/>
                <a:cs typeface="Cordia New" panose="020B0304020202020204" pitchFamily="34" charset="-34"/>
              </a:rPr>
              <a:t>Kalman</a:t>
            </a:r>
            <a:r>
              <a:rPr lang="vi-VN" sz="1600" kern="100" dirty="0">
                <a:effectLst/>
                <a:latin typeface="Cambria" panose="02040503050406030204" pitchFamily="18" charset="0"/>
                <a:ea typeface="Cambria" panose="02040503050406030204" pitchFamily="18" charset="0"/>
                <a:cs typeface="Cordia New" panose="020B0304020202020204" pitchFamily="34" charset="-34"/>
              </a:rPr>
              <a:t> </a:t>
            </a:r>
            <a:r>
              <a:rPr lang="vi-VN" sz="1600" kern="100" dirty="0" err="1">
                <a:effectLst/>
                <a:latin typeface="Cambria" panose="02040503050406030204" pitchFamily="18" charset="0"/>
                <a:ea typeface="Cambria" panose="02040503050406030204" pitchFamily="18" charset="0"/>
                <a:cs typeface="Cordia New" panose="020B0304020202020204" pitchFamily="34" charset="-34"/>
              </a:rPr>
              <a:t>filter</a:t>
            </a:r>
            <a:r>
              <a:rPr lang="vi-VN" sz="1600" kern="100" dirty="0">
                <a:effectLst/>
                <a:latin typeface="Cambria" panose="02040503050406030204" pitchFamily="18" charset="0"/>
                <a:ea typeface="Cambria" panose="02040503050406030204" pitchFamily="18" charset="0"/>
                <a:cs typeface="Cordia New" panose="020B0304020202020204" pitchFamily="34" charset="-34"/>
              </a:rPr>
              <a:t> ) để lọc nhiễu cho cảm biến MPU6050.</a:t>
            </a:r>
            <a:endParaRPr lang="en-US" sz="1600" kern="100" dirty="0">
              <a:effectLst/>
              <a:latin typeface="Cambria" panose="02040503050406030204" pitchFamily="18" charset="0"/>
              <a:ea typeface="Cambria" panose="02040503050406030204" pitchFamily="18" charset="0"/>
              <a:cs typeface="Cordia New" panose="020B0304020202020204" pitchFamily="34" charset="-34"/>
            </a:endParaRPr>
          </a:p>
          <a:p>
            <a:pPr marL="0" marR="0" algn="just">
              <a:lnSpc>
                <a:spcPct val="150000"/>
              </a:lnSpc>
              <a:spcBef>
                <a:spcPts val="0"/>
              </a:spcBef>
              <a:spcAft>
                <a:spcPts val="0"/>
              </a:spcAft>
            </a:pP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Xuất</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xung</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PWM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mạch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cầu</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H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cơ</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theo</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tốc</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độ</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chạy</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thuận</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chạy</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nghịch</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dừng</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600" kern="100" dirty="0" err="1">
                <a:effectLst/>
                <a:latin typeface="Cambria" panose="02040503050406030204" pitchFamily="18" charset="0"/>
                <a:ea typeface="Cambria" panose="02040503050406030204" pitchFamily="18" charset="0"/>
                <a:cs typeface="Cordia New" panose="020B0304020202020204" pitchFamily="34" charset="-34"/>
              </a:rPr>
              <a:t>cơ</a:t>
            </a:r>
            <a:r>
              <a:rPr lang="en-US" sz="1600" kern="100" dirty="0">
                <a:effectLst/>
                <a:latin typeface="Cambria" panose="02040503050406030204" pitchFamily="18" charset="0"/>
                <a:ea typeface="Cambria" panose="02040503050406030204" pitchFamily="18" charset="0"/>
                <a:cs typeface="Cordia New" panose="020B0304020202020204" pitchFamily="34" charset="-34"/>
              </a:rPr>
              <a:t>. </a:t>
            </a:r>
          </a:p>
        </p:txBody>
      </p:sp>
    </p:spTree>
    <p:extLst>
      <p:ext uri="{BB962C8B-B14F-4D97-AF65-F5344CB8AC3E}">
        <p14:creationId xmlns:p14="http://schemas.microsoft.com/office/powerpoint/2010/main" val="260953994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E5AC028-42C7-394E-BDA0-78B9D22D3B24}"/>
              </a:ext>
            </a:extLst>
          </p:cNvPr>
          <p:cNvSpPr>
            <a:spLocks noGrp="1"/>
          </p:cNvSpPr>
          <p:nvPr>
            <p:ph type="title"/>
          </p:nvPr>
        </p:nvSpPr>
        <p:spPr>
          <a:xfrm>
            <a:off x="282705" y="-49547"/>
            <a:ext cx="8578591" cy="702365"/>
          </a:xfrm>
        </p:spPr>
        <p:txBody>
          <a:bodyPr anchor="ctr"/>
          <a:lstStyle/>
          <a:p>
            <a:r>
              <a:rPr lang="en-US" dirty="0"/>
              <a:t>Thuật </a:t>
            </a:r>
            <a:r>
              <a:rPr lang="en-US" sz="3200" dirty="0" err="1"/>
              <a:t>toán</a:t>
            </a:r>
            <a:r>
              <a:rPr lang="en-US" sz="3200" dirty="0"/>
              <a:t> </a:t>
            </a:r>
            <a:r>
              <a:rPr lang="en-US" sz="3200" dirty="0" err="1"/>
              <a:t>điều</a:t>
            </a:r>
            <a:r>
              <a:rPr lang="en-US" sz="3200" dirty="0"/>
              <a:t> </a:t>
            </a:r>
            <a:r>
              <a:rPr lang="en-US" sz="3200" dirty="0" err="1"/>
              <a:t>khiển</a:t>
            </a:r>
            <a:endParaRPr lang="en-US" sz="3200" dirty="0"/>
          </a:p>
        </p:txBody>
      </p:sp>
      <p:pic>
        <p:nvPicPr>
          <p:cNvPr id="28" name="Picture 27">
            <a:extLst>
              <a:ext uri="{FF2B5EF4-FFF2-40B4-BE49-F238E27FC236}">
                <a16:creationId xmlns:a16="http://schemas.microsoft.com/office/drawing/2014/main" id="{E4BC0849-0579-AE38-62AF-89AE0D51FA8F}"/>
              </a:ext>
            </a:extLst>
          </p:cNvPr>
          <p:cNvPicPr>
            <a:picLocks noChangeAspect="1"/>
          </p:cNvPicPr>
          <p:nvPr/>
        </p:nvPicPr>
        <p:blipFill>
          <a:blip r:embed="rId3"/>
          <a:stretch>
            <a:fillRect/>
          </a:stretch>
        </p:blipFill>
        <p:spPr>
          <a:xfrm>
            <a:off x="149394" y="477377"/>
            <a:ext cx="1784634" cy="4198139"/>
          </a:xfrm>
          <a:prstGeom prst="rect">
            <a:avLst/>
          </a:prstGeom>
        </p:spPr>
      </p:pic>
      <p:sp>
        <p:nvSpPr>
          <p:cNvPr id="30" name="TextBox 29">
            <a:extLst>
              <a:ext uri="{FF2B5EF4-FFF2-40B4-BE49-F238E27FC236}">
                <a16:creationId xmlns:a16="http://schemas.microsoft.com/office/drawing/2014/main" id="{74353EAE-2077-4EFC-43D6-76ECA2C1D756}"/>
              </a:ext>
            </a:extLst>
          </p:cNvPr>
          <p:cNvSpPr txBox="1"/>
          <p:nvPr/>
        </p:nvSpPr>
        <p:spPr>
          <a:xfrm>
            <a:off x="1934028" y="477377"/>
            <a:ext cx="7209971" cy="4578176"/>
          </a:xfrm>
          <a:prstGeom prst="rect">
            <a:avLst/>
          </a:prstGeom>
          <a:noFill/>
        </p:spPr>
        <p:txBody>
          <a:bodyPr wrap="square">
            <a:spAutoFit/>
          </a:bodyPr>
          <a:lstStyle/>
          <a:p>
            <a:pPr marL="0" marR="0" indent="457200">
              <a:lnSpc>
                <a:spcPct val="150000"/>
              </a:lnSpc>
              <a:spcBef>
                <a:spcPts val="0"/>
              </a:spcBef>
              <a:spcAft>
                <a:spcPts val="0"/>
              </a:spcAft>
            </a:pP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Phần</a:t>
            </a:r>
            <a:r>
              <a:rPr lang="en-US" sz="1100" b="1" i="1"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khai</a:t>
            </a:r>
            <a:r>
              <a:rPr lang="en-US" sz="1100" b="1" i="1"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báo</a:t>
            </a:r>
            <a:r>
              <a:rPr lang="en-US" sz="1100" b="1" i="1"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100" b="1" i="1"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khởi</a:t>
            </a:r>
            <a:r>
              <a:rPr lang="en-US" sz="1100" b="1" i="1"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tạo</a:t>
            </a:r>
            <a:r>
              <a:rPr lang="en-US" sz="1100" b="1" i="1" kern="100" dirty="0">
                <a:effectLst/>
                <a:latin typeface="Cambria" panose="02040503050406030204" pitchFamily="18" charset="0"/>
                <a:ea typeface="Cambria" panose="02040503050406030204" pitchFamily="18" charset="0"/>
                <a:cs typeface="Cordia New" panose="020B0304020202020204" pitchFamily="34" charset="-34"/>
              </a:rPr>
              <a:t> chương </a:t>
            </a: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trình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Khai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báo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thư</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viện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dụng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Wire.h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để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giao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tiếp</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I2C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với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cảm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biến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góc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nghiêng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MPU6050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Kalman.h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để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dụng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bộ</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lọc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Kalman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lọc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nhiễu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cảm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biến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góc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nghiêng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MPU6050.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Định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nghĩa</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chân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kết</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nối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Khai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báo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biến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giá</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trị</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ban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đầu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Khởi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tạo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Serial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giao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tiếp</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máy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thông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qua USB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với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baud rate là 115200.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Khởi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tạo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dụng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timer2 để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xuất</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xung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PWM ở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chân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9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chân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5.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Khởi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tạo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chân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xuất</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tín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ngõ</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ra</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là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chân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xuất</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PWM của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mỗi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bánh,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chân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chỉnh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chiều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quay của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mỗi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bánh.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Khởi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tạo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chân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nhận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tín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ngõ</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vào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là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chân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nhận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tín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từ encoder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kênh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kênh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B của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mỗi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bánh.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Khởi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tạo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ngắt</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0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dụng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để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đọc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tín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trả</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về</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từ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kênh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 bánh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trái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tác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cạnh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lên,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ngắt</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1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dụng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để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đọc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tín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trả</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về</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từ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kênh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 bánh phải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tác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cạnh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lên.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Khởi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tạo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hàm</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đọc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giá</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trị</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cảm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biến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góc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nghiêng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từ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giao</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tiếp</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I2C. </a:t>
            </a:r>
          </a:p>
          <a:p>
            <a:pPr marL="0" marR="0" indent="457200">
              <a:lnSpc>
                <a:spcPct val="150000"/>
              </a:lnSpc>
              <a:spcBef>
                <a:spcPts val="0"/>
              </a:spcBef>
              <a:spcAft>
                <a:spcPts val="0"/>
              </a:spcAft>
            </a:pP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Phần</a:t>
            </a:r>
            <a:r>
              <a:rPr lang="en-US" sz="1100" b="1" i="1"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vòng</a:t>
            </a:r>
            <a:r>
              <a:rPr lang="en-US" sz="1100" b="1" i="1"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b="1" i="1" kern="100" dirty="0" err="1">
                <a:effectLst/>
                <a:latin typeface="Cambria" panose="02040503050406030204" pitchFamily="18" charset="0"/>
                <a:ea typeface="Cambria" panose="02040503050406030204" pitchFamily="18" charset="0"/>
                <a:cs typeface="Cordia New" panose="020B0304020202020204" pitchFamily="34" charset="-34"/>
              </a:rPr>
              <a:t>lặp</a:t>
            </a:r>
            <a:r>
              <a:rPr lang="en-US" sz="1100" b="1" i="1" kern="100" dirty="0">
                <a:effectLst/>
                <a:latin typeface="Cambria" panose="02040503050406030204" pitchFamily="18" charset="0"/>
                <a:ea typeface="Cambria" panose="02040503050406030204" pitchFamily="18" charset="0"/>
                <a:cs typeface="Cordia New" panose="020B0304020202020204" pitchFamily="34" charset="-34"/>
              </a:rPr>
              <a:t>: </a:t>
            </a:r>
            <a:endParaRPr lang="en-US" sz="1100" kern="100" dirty="0">
              <a:effectLst/>
              <a:latin typeface="Cambria" panose="02040503050406030204" pitchFamily="18" charset="0"/>
              <a:ea typeface="Cambria" panose="02040503050406030204" pitchFamily="18" charset="0"/>
              <a:cs typeface="Cordia New" panose="020B0304020202020204" pitchFamily="34" charset="-34"/>
            </a:endParaRP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Đọc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xử</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lý</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giá</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trị</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góc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nghiêng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trả</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về</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từ MPU6050.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Thời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gian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lấy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mẫu</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là 6ms.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Cập</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nhập</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giá</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trị</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theta, psi, phi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toán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giá</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trị</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thetadot</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psidot</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phidot</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a:lnSpc>
                <a:spcPct val="150000"/>
              </a:lnSpc>
              <a:spcBef>
                <a:spcPts val="0"/>
              </a:spcBef>
              <a:spcAft>
                <a:spcPts val="0"/>
              </a:spcAft>
            </a:pP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toán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điện</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áp</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cung</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cấp</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ở bánh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trái</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1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100" kern="100" dirty="0">
                <a:effectLst/>
                <a:latin typeface="Cambria" panose="02040503050406030204" pitchFamily="18" charset="0"/>
                <a:ea typeface="Cambria" panose="02040503050406030204" pitchFamily="18" charset="0"/>
                <a:cs typeface="Cordia New" panose="020B0304020202020204" pitchFamily="34" charset="-34"/>
              </a:rPr>
              <a:t> bánh phải. </a:t>
            </a:r>
          </a:p>
          <a:p>
            <a:r>
              <a:rPr lang="en-US" sz="1100" dirty="0">
                <a:effectLst/>
                <a:latin typeface="Cambria" panose="02040503050406030204" pitchFamily="18" charset="0"/>
                <a:ea typeface="Cambria" panose="02040503050406030204" pitchFamily="18" charset="0"/>
              </a:rPr>
              <a:t>- Quy </a:t>
            </a:r>
            <a:r>
              <a:rPr lang="en-US" sz="1100" dirty="0" err="1">
                <a:effectLst/>
                <a:latin typeface="Cambria" panose="02040503050406030204" pitchFamily="18" charset="0"/>
                <a:ea typeface="Cambria" panose="02040503050406030204" pitchFamily="18" charset="0"/>
              </a:rPr>
              <a:t>đổi</a:t>
            </a:r>
            <a:r>
              <a:rPr lang="en-US" sz="1100" dirty="0">
                <a:effectLst/>
                <a:latin typeface="Cambria" panose="02040503050406030204" pitchFamily="18" charset="0"/>
                <a:ea typeface="Cambria" panose="02040503050406030204" pitchFamily="18" charset="0"/>
              </a:rPr>
              <a:t> sang PWM để </a:t>
            </a:r>
            <a:r>
              <a:rPr lang="en-US" sz="1100" dirty="0" err="1">
                <a:effectLst/>
                <a:latin typeface="Cambria" panose="02040503050406030204" pitchFamily="18" charset="0"/>
                <a:ea typeface="Cambria" panose="02040503050406030204" pitchFamily="18" charset="0"/>
              </a:rPr>
              <a:t>xuất</a:t>
            </a:r>
            <a:r>
              <a:rPr lang="en-US" sz="1100" dirty="0">
                <a:effectLst/>
                <a:latin typeface="Cambria" panose="02040503050406030204" pitchFamily="18" charset="0"/>
                <a:ea typeface="Cambria" panose="02040503050406030204" pitchFamily="18" charset="0"/>
              </a:rPr>
              <a:t> </a:t>
            </a:r>
            <a:r>
              <a:rPr lang="en-US" sz="1100" dirty="0" err="1">
                <a:effectLst/>
                <a:latin typeface="Cambria" panose="02040503050406030204" pitchFamily="18" charset="0"/>
                <a:ea typeface="Cambria" panose="02040503050406030204" pitchFamily="18" charset="0"/>
              </a:rPr>
              <a:t>xung</a:t>
            </a:r>
            <a:r>
              <a:rPr lang="en-US" sz="1100" dirty="0">
                <a:effectLst/>
                <a:latin typeface="Cambria" panose="02040503050406030204" pitchFamily="18" charset="0"/>
                <a:ea typeface="Cambria" panose="02040503050406030204" pitchFamily="18" charset="0"/>
              </a:rPr>
              <a:t> </a:t>
            </a:r>
            <a:r>
              <a:rPr lang="en-US" sz="1100" dirty="0" err="1">
                <a:effectLst/>
                <a:latin typeface="Cambria" panose="02040503050406030204" pitchFamily="18" charset="0"/>
                <a:ea typeface="Cambria" panose="02040503050406030204" pitchFamily="18" charset="0"/>
              </a:rPr>
              <a:t>điều</a:t>
            </a:r>
            <a:r>
              <a:rPr lang="en-US" sz="1100" dirty="0">
                <a:effectLst/>
                <a:latin typeface="Cambria" panose="02040503050406030204" pitchFamily="18" charset="0"/>
                <a:ea typeface="Cambria" panose="02040503050406030204" pitchFamily="18" charset="0"/>
              </a:rPr>
              <a:t> </a:t>
            </a:r>
            <a:r>
              <a:rPr lang="en-US" sz="1100" dirty="0" err="1">
                <a:effectLst/>
                <a:latin typeface="Cambria" panose="02040503050406030204" pitchFamily="18" charset="0"/>
                <a:ea typeface="Cambria" panose="02040503050406030204" pitchFamily="18" charset="0"/>
              </a:rPr>
              <a:t>khiển</a:t>
            </a:r>
            <a:r>
              <a:rPr lang="en-US" sz="1100" dirty="0">
                <a:effectLst/>
                <a:latin typeface="Cambria" panose="02040503050406030204" pitchFamily="18" charset="0"/>
                <a:ea typeface="Cambria" panose="02040503050406030204" pitchFamily="18" charset="0"/>
              </a:rPr>
              <a:t> </a:t>
            </a:r>
            <a:r>
              <a:rPr lang="en-US" sz="1100" dirty="0" err="1">
                <a:effectLst/>
                <a:latin typeface="Cambria" panose="02040503050406030204" pitchFamily="18" charset="0"/>
                <a:ea typeface="Cambria" panose="02040503050406030204" pitchFamily="18" charset="0"/>
              </a:rPr>
              <a:t>cho</a:t>
            </a:r>
            <a:r>
              <a:rPr lang="en-US" sz="1100" dirty="0">
                <a:effectLst/>
                <a:latin typeface="Cambria" panose="02040503050406030204" pitchFamily="18" charset="0"/>
                <a:ea typeface="Cambria" panose="02040503050406030204" pitchFamily="18" charset="0"/>
              </a:rPr>
              <a:t> mạch </a:t>
            </a:r>
            <a:r>
              <a:rPr lang="en-US" sz="1100" dirty="0" err="1">
                <a:effectLst/>
                <a:latin typeface="Cambria" panose="02040503050406030204" pitchFamily="18" charset="0"/>
                <a:ea typeface="Cambria" panose="02040503050406030204" pitchFamily="18" charset="0"/>
              </a:rPr>
              <a:t>cầu</a:t>
            </a:r>
            <a:r>
              <a:rPr lang="en-US" sz="1100" dirty="0">
                <a:effectLst/>
                <a:latin typeface="Cambria" panose="02040503050406030204" pitchFamily="18" charset="0"/>
                <a:ea typeface="Cambria" panose="02040503050406030204" pitchFamily="18" charset="0"/>
              </a:rPr>
              <a:t>.</a:t>
            </a:r>
            <a:endParaRPr lang="en-US" sz="11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350274763"/>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4" name="Google Shape;1334;p29"/>
          <p:cNvSpPr txBox="1">
            <a:spLocks noGrp="1"/>
          </p:cNvSpPr>
          <p:nvPr>
            <p:ph type="title" idx="2"/>
          </p:nvPr>
        </p:nvSpPr>
        <p:spPr>
          <a:xfrm>
            <a:off x="6807275" y="1028275"/>
            <a:ext cx="1516500" cy="9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335" name="Google Shape;1335;p29"/>
          <p:cNvSpPr/>
          <p:nvPr/>
        </p:nvSpPr>
        <p:spPr>
          <a:xfrm>
            <a:off x="7279551" y="3816825"/>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9"/>
          <p:cNvSpPr/>
          <p:nvPr/>
        </p:nvSpPr>
        <p:spPr>
          <a:xfrm>
            <a:off x="1152312" y="138675"/>
            <a:ext cx="1928774" cy="60100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1A611CE-0892-4E60-45EF-B7B20E4C2857}"/>
              </a:ext>
            </a:extLst>
          </p:cNvPr>
          <p:cNvGrpSpPr/>
          <p:nvPr/>
        </p:nvGrpSpPr>
        <p:grpSpPr>
          <a:xfrm>
            <a:off x="402617" y="837815"/>
            <a:ext cx="2994420" cy="2228329"/>
            <a:chOff x="402617" y="837815"/>
            <a:chExt cx="2994420" cy="2228329"/>
          </a:xfrm>
        </p:grpSpPr>
        <p:sp>
          <p:nvSpPr>
            <p:cNvPr id="1373" name="Google Shape;1373;p29"/>
            <p:cNvSpPr/>
            <p:nvPr/>
          </p:nvSpPr>
          <p:spPr>
            <a:xfrm>
              <a:off x="411676" y="125771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5" name="Google Shape;1375;p29"/>
            <p:cNvGrpSpPr/>
            <p:nvPr/>
          </p:nvGrpSpPr>
          <p:grpSpPr>
            <a:xfrm flipH="1">
              <a:off x="402617" y="837815"/>
              <a:ext cx="2994420" cy="2228329"/>
              <a:chOff x="5813443" y="837815"/>
              <a:chExt cx="2994420" cy="2228329"/>
            </a:xfrm>
          </p:grpSpPr>
          <p:sp>
            <p:nvSpPr>
              <p:cNvPr id="1376" name="Google Shape;1376;p29"/>
              <p:cNvSpPr/>
              <p:nvPr/>
            </p:nvSpPr>
            <p:spPr>
              <a:xfrm>
                <a:off x="6611804" y="837815"/>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377" name="Google Shape;1377;p29"/>
              <p:cNvSpPr/>
              <p:nvPr/>
            </p:nvSpPr>
            <p:spPr>
              <a:xfrm>
                <a:off x="6877977" y="14773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9"/>
              <p:cNvSpPr/>
              <p:nvPr/>
            </p:nvSpPr>
            <p:spPr>
              <a:xfrm>
                <a:off x="7521585" y="93556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9"/>
              <p:cNvSpPr/>
              <p:nvPr/>
            </p:nvSpPr>
            <p:spPr>
              <a:xfrm>
                <a:off x="8592156" y="20492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9"/>
              <p:cNvSpPr/>
              <p:nvPr/>
            </p:nvSpPr>
            <p:spPr>
              <a:xfrm>
                <a:off x="6103919" y="2329674"/>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9"/>
              <p:cNvSpPr/>
              <p:nvPr/>
            </p:nvSpPr>
            <p:spPr>
              <a:xfrm>
                <a:off x="6058402" y="2915084"/>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9"/>
              <p:cNvSpPr/>
              <p:nvPr/>
            </p:nvSpPr>
            <p:spPr>
              <a:xfrm>
                <a:off x="6790928" y="912948"/>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9"/>
              <p:cNvSpPr/>
              <p:nvPr/>
            </p:nvSpPr>
            <p:spPr>
              <a:xfrm>
                <a:off x="8291931" y="2329678"/>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9"/>
              <p:cNvSpPr/>
              <p:nvPr/>
            </p:nvSpPr>
            <p:spPr>
              <a:xfrm>
                <a:off x="6286183" y="2636521"/>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9"/>
              <p:cNvSpPr/>
              <p:nvPr/>
            </p:nvSpPr>
            <p:spPr>
              <a:xfrm>
                <a:off x="8132978" y="1891692"/>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9"/>
              <p:cNvSpPr/>
              <p:nvPr/>
            </p:nvSpPr>
            <p:spPr>
              <a:xfrm>
                <a:off x="8497742" y="1716018"/>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9"/>
              <p:cNvSpPr/>
              <p:nvPr/>
            </p:nvSpPr>
            <p:spPr>
              <a:xfrm>
                <a:off x="8675678" y="174063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9"/>
              <p:cNvSpPr/>
              <p:nvPr/>
            </p:nvSpPr>
            <p:spPr>
              <a:xfrm>
                <a:off x="6377227" y="150859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9"/>
              <p:cNvSpPr/>
              <p:nvPr/>
            </p:nvSpPr>
            <p:spPr>
              <a:xfrm>
                <a:off x="6088685" y="12264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9"/>
              <p:cNvSpPr/>
              <p:nvPr/>
            </p:nvSpPr>
            <p:spPr>
              <a:xfrm>
                <a:off x="5813443" y="130579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33" name="Google Shape;1333;p29"/>
          <p:cNvSpPr txBox="1">
            <a:spLocks noGrp="1"/>
          </p:cNvSpPr>
          <p:nvPr>
            <p:ph type="title"/>
          </p:nvPr>
        </p:nvSpPr>
        <p:spPr>
          <a:xfrm>
            <a:off x="901662" y="2053229"/>
            <a:ext cx="7340677" cy="10370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GIAO TIẾP MÁY TÍNH</a:t>
            </a:r>
            <a:endParaRPr sz="5000" dirty="0"/>
          </a:p>
        </p:txBody>
      </p:sp>
    </p:spTree>
    <p:extLst>
      <p:ext uri="{BB962C8B-B14F-4D97-AF65-F5344CB8AC3E}">
        <p14:creationId xmlns:p14="http://schemas.microsoft.com/office/powerpoint/2010/main" val="33741619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E5AC028-42C7-394E-BDA0-78B9D22D3B24}"/>
              </a:ext>
            </a:extLst>
          </p:cNvPr>
          <p:cNvSpPr>
            <a:spLocks noGrp="1"/>
          </p:cNvSpPr>
          <p:nvPr>
            <p:ph type="title"/>
          </p:nvPr>
        </p:nvSpPr>
        <p:spPr>
          <a:xfrm>
            <a:off x="282705" y="0"/>
            <a:ext cx="8578591" cy="702365"/>
          </a:xfrm>
        </p:spPr>
        <p:txBody>
          <a:bodyPr anchor="ctr"/>
          <a:lstStyle/>
          <a:p>
            <a:r>
              <a:rPr lang="en-US" sz="3200" dirty="0" err="1"/>
              <a:t>Thiết</a:t>
            </a:r>
            <a:r>
              <a:rPr lang="en-US" sz="3200" dirty="0"/>
              <a:t> </a:t>
            </a:r>
            <a:r>
              <a:rPr lang="en-US" sz="3200" dirty="0" err="1"/>
              <a:t>kế</a:t>
            </a:r>
            <a:r>
              <a:rPr lang="en-US" sz="3200" dirty="0"/>
              <a:t> </a:t>
            </a:r>
            <a:r>
              <a:rPr lang="en-US" sz="3200" dirty="0" err="1"/>
              <a:t>giao</a:t>
            </a:r>
            <a:r>
              <a:rPr lang="en-US" sz="3200" dirty="0"/>
              <a:t> </a:t>
            </a:r>
            <a:r>
              <a:rPr lang="en-US" sz="3200" dirty="0" err="1"/>
              <a:t>diện</a:t>
            </a:r>
            <a:endParaRPr lang="en-US" sz="3200" dirty="0"/>
          </a:p>
        </p:txBody>
      </p:sp>
      <p:sp>
        <p:nvSpPr>
          <p:cNvPr id="4" name="TextBox 3">
            <a:extLst>
              <a:ext uri="{FF2B5EF4-FFF2-40B4-BE49-F238E27FC236}">
                <a16:creationId xmlns:a16="http://schemas.microsoft.com/office/drawing/2014/main" id="{E40F1D57-80F2-0A9F-12E9-73DDE35ACDF0}"/>
              </a:ext>
            </a:extLst>
          </p:cNvPr>
          <p:cNvSpPr txBox="1"/>
          <p:nvPr/>
        </p:nvSpPr>
        <p:spPr>
          <a:xfrm>
            <a:off x="1120775" y="929729"/>
            <a:ext cx="6902450" cy="3284041"/>
          </a:xfrm>
          <a:prstGeom prst="rect">
            <a:avLst/>
          </a:prstGeom>
          <a:noFill/>
        </p:spPr>
        <p:txBody>
          <a:bodyPr wrap="square">
            <a:spAutoFit/>
          </a:bodyPr>
          <a:lstStyle/>
          <a:p>
            <a:pPr marL="0" marR="0" algn="l">
              <a:lnSpc>
                <a:spcPct val="150000"/>
              </a:lnSpc>
            </a:pPr>
            <a:r>
              <a:rPr lang="en-US" sz="1400" dirty="0">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effectLst/>
                <a:latin typeface="Cambria" panose="02040503050406030204" pitchFamily="18" charset="0"/>
                <a:ea typeface="Cambria" panose="02040503050406030204" pitchFamily="18" charset="0"/>
                <a:cs typeface="Times New Roman" panose="02020603050405020304" pitchFamily="18" charset="0"/>
              </a:rPr>
              <a:t>Chuẩn</a:t>
            </a:r>
            <a:r>
              <a:rPr lang="en-US" sz="1400" dirty="0">
                <a:effectLst/>
                <a:latin typeface="Cambria" panose="02040503050406030204" pitchFamily="18" charset="0"/>
                <a:ea typeface="Cambria" panose="02040503050406030204" pitchFamily="18" charset="0"/>
                <a:cs typeface="Times New Roman" panose="02020603050405020304" pitchFamily="18" charset="0"/>
              </a:rPr>
              <a:t> bị: </a:t>
            </a:r>
            <a:r>
              <a:rPr lang="en-US" sz="1400" dirty="0" err="1">
                <a:effectLst/>
                <a:latin typeface="Cambria" panose="02040503050406030204" pitchFamily="18" charset="0"/>
                <a:ea typeface="Cambria" panose="02040503050406030204" pitchFamily="18" charset="0"/>
                <a:cs typeface="Times New Roman" panose="02020603050405020304" pitchFamily="18" charset="0"/>
              </a:rPr>
              <a:t>phần</a:t>
            </a:r>
            <a:r>
              <a:rPr lang="en-US" sz="1400" dirty="0">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effectLst/>
                <a:latin typeface="Cambria" panose="02040503050406030204" pitchFamily="18" charset="0"/>
                <a:ea typeface="Cambria" panose="02040503050406030204" pitchFamily="18" charset="0"/>
                <a:cs typeface="Times New Roman" panose="02020603050405020304" pitchFamily="18" charset="0"/>
              </a:rPr>
              <a:t>mềm</a:t>
            </a:r>
            <a:r>
              <a:rPr lang="en-US" sz="1400" dirty="0">
                <a:effectLst/>
                <a:latin typeface="Cambria" panose="02040503050406030204" pitchFamily="18" charset="0"/>
                <a:ea typeface="Cambria" panose="02040503050406030204" pitchFamily="18" charset="0"/>
                <a:cs typeface="Times New Roman" panose="02020603050405020304" pitchFamily="18" charset="0"/>
              </a:rPr>
              <a:t> Visual Studio 2022, </a:t>
            </a:r>
            <a:r>
              <a:rPr lang="en-US" sz="1400" dirty="0" err="1">
                <a:effectLst/>
                <a:latin typeface="Cambria" panose="02040503050406030204" pitchFamily="18" charset="0"/>
                <a:ea typeface="Cambria" panose="02040503050406030204" pitchFamily="18" charset="0"/>
                <a:cs typeface="Times New Roman" panose="02020603050405020304" pitchFamily="18" charset="0"/>
              </a:rPr>
              <a:t>thư</a:t>
            </a:r>
            <a:r>
              <a:rPr lang="en-US" sz="1400" dirty="0">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effectLst/>
                <a:latin typeface="Cambria" panose="02040503050406030204" pitchFamily="18" charset="0"/>
                <a:ea typeface="Cambria" panose="02040503050406030204" pitchFamily="18" charset="0"/>
                <a:cs typeface="Times New Roman" panose="02020603050405020304" pitchFamily="18" charset="0"/>
              </a:rPr>
              <a:t>viện</a:t>
            </a:r>
            <a:r>
              <a:rPr lang="en-US" sz="1400" dirty="0">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effectLst/>
                <a:latin typeface="Cambria" panose="02040503050406030204" pitchFamily="18" charset="0"/>
                <a:ea typeface="Cambria" panose="02040503050406030204" pitchFamily="18" charset="0"/>
                <a:cs typeface="Times New Roman" panose="02020603050405020304" pitchFamily="18" charset="0"/>
              </a:rPr>
              <a:t>ZedGraph</a:t>
            </a:r>
            <a:r>
              <a:rPr lang="en-US" sz="1400" dirty="0">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effectLst/>
                <a:latin typeface="Cambria" panose="02040503050406030204" pitchFamily="18" charset="0"/>
                <a:ea typeface="Cambria" panose="02040503050406030204" pitchFamily="18" charset="0"/>
                <a:cs typeface="Times New Roman" panose="02020603050405020304" pitchFamily="18" charset="0"/>
              </a:rPr>
              <a:t>dùng</a:t>
            </a:r>
            <a:r>
              <a:rPr lang="en-US" sz="1400" dirty="0">
                <a:effectLst/>
                <a:latin typeface="Cambria" panose="02040503050406030204" pitchFamily="18" charset="0"/>
                <a:ea typeface="Cambria" panose="02040503050406030204" pitchFamily="18" charset="0"/>
                <a:cs typeface="Times New Roman" panose="02020603050405020304" pitchFamily="18" charset="0"/>
              </a:rPr>
              <a:t> để </a:t>
            </a:r>
            <a:r>
              <a:rPr lang="en-US" sz="1400" dirty="0" err="1">
                <a:effectLst/>
                <a:latin typeface="Cambria" panose="02040503050406030204" pitchFamily="18" charset="0"/>
                <a:ea typeface="Cambria" panose="02040503050406030204" pitchFamily="18" charset="0"/>
                <a:cs typeface="Times New Roman" panose="02020603050405020304" pitchFamily="18" charset="0"/>
              </a:rPr>
              <a:t>vẽ</a:t>
            </a:r>
            <a:r>
              <a:rPr lang="en-US" sz="1400" dirty="0">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effectLst/>
                <a:latin typeface="Cambria" panose="02040503050406030204" pitchFamily="18" charset="0"/>
                <a:ea typeface="Cambria" panose="02040503050406030204" pitchFamily="18" charset="0"/>
                <a:cs typeface="Times New Roman" panose="02020603050405020304" pitchFamily="18" charset="0"/>
              </a:rPr>
              <a:t>và</a:t>
            </a:r>
            <a:r>
              <a:rPr lang="en-US" sz="1400" dirty="0">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System.IO.Ports</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dùng</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để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kết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nối</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các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ports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và</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các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com)</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p>
            <a:pPr marL="0" marR="0" algn="l">
              <a:lnSpc>
                <a:spcPct val="150000"/>
              </a:lnSpc>
            </a:pP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Các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phần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trong chương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trình</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p>
            <a:pPr marL="0" marR="0" algn="l">
              <a:lnSpc>
                <a:spcPct val="150000"/>
              </a:lnSpc>
            </a:pP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Thiết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lập</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giao</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diện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form1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với</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nút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nhận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kết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nối</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từ port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và</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com,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nút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ngắn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kết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nối</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từ port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và</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com,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nút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exit để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thoát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khỏi</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giao</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diện</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p>
            <a:pPr marL="0" marR="0" algn="l">
              <a:lnSpc>
                <a:spcPct val="150000"/>
              </a:lnSpc>
            </a:pP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Thiết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lập</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timer1 để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đếm</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thời</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gian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chính</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xác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cho</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đồ</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thị</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p>
            <a:pPr marL="0" marR="0" algn="l">
              <a:lnSpc>
                <a:spcPct val="150000"/>
              </a:lnSpc>
            </a:pP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Thiết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lập</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các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giá</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trị</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hiển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thị</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bao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gồm</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baud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tốc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độ</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truyền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port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kết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nối</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với</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các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com),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các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giá</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trị</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đặt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ban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đầu</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cho</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baud, 3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đồ</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thị</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cho</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psi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góc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nghiêng</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theta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góc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dirty="0" err="1">
                <a:latin typeface="Cambria" panose="02040503050406030204" pitchFamily="18" charset="0"/>
                <a:ea typeface="Cambria" panose="02040503050406030204" pitchFamily="18" charset="0"/>
                <a:cs typeface="Times New Roman" panose="02020603050405020304" pitchFamily="18" charset="0"/>
              </a:rPr>
              <a:t>xoay</a:t>
            </a:r>
            <a:r>
              <a:rPr lang="en-US" dirty="0">
                <a:latin typeface="Cambria" panose="02040503050406030204" pitchFamily="18" charset="0"/>
                <a:ea typeface="Cambria" panose="02040503050406030204" pitchFamily="18" charset="0"/>
                <a:cs typeface="Times New Roman" panose="02020603050405020304" pitchFamily="18" charset="0"/>
              </a:rPr>
              <a:t> bánh </a:t>
            </a:r>
            <a:r>
              <a:rPr lang="en-US" dirty="0" err="1">
                <a:latin typeface="Cambria" panose="02040503050406030204" pitchFamily="18" charset="0"/>
                <a:ea typeface="Cambria" panose="02040503050406030204" pitchFamily="18" charset="0"/>
                <a:cs typeface="Times New Roman" panose="02020603050405020304" pitchFamily="18" charset="0"/>
              </a:rPr>
              <a:t>xe</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và</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phi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góc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xoay</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thân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xe</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a:p>
            <a:pPr marL="0" marR="0" algn="l">
              <a:lnSpc>
                <a:spcPct val="150000"/>
              </a:lnSpc>
            </a:pP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Thiết</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lập</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các</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hàm</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để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vẽ</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từ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những</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thông</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số được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truyền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từ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xe</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đến</a:t>
            </a:r>
            <a:r>
              <a:rPr lang="en-US" sz="14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 máy </a:t>
            </a:r>
            <a:r>
              <a:rPr lang="en-US" sz="1400" dirty="0" err="1">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tính</a:t>
            </a:r>
            <a:endParaRPr lang="en-US" sz="14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823740884"/>
      </p:ext>
    </p:extLst>
  </p:cSld>
  <p:clrMapOvr>
    <a:masterClrMapping/>
  </p:clrMapOvr>
  <p:transition spd="med">
    <p:pull/>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7E5AC028-42C7-394E-BDA0-78B9D22D3B24}"/>
              </a:ext>
            </a:extLst>
          </p:cNvPr>
          <p:cNvSpPr>
            <a:spLocks noGrp="1"/>
          </p:cNvSpPr>
          <p:nvPr>
            <p:ph type="title"/>
          </p:nvPr>
        </p:nvSpPr>
        <p:spPr>
          <a:xfrm>
            <a:off x="282705" y="0"/>
            <a:ext cx="8578591" cy="702365"/>
          </a:xfrm>
        </p:spPr>
        <p:txBody>
          <a:bodyPr anchor="ctr"/>
          <a:lstStyle/>
          <a:p>
            <a:r>
              <a:rPr lang="en-US" sz="3200" dirty="0" err="1"/>
              <a:t>Kết</a:t>
            </a:r>
            <a:r>
              <a:rPr lang="en-US" sz="3200" dirty="0"/>
              <a:t> </a:t>
            </a:r>
            <a:r>
              <a:rPr lang="en-US" sz="3200" dirty="0" err="1"/>
              <a:t>quả</a:t>
            </a:r>
            <a:r>
              <a:rPr lang="en-US" sz="3200" dirty="0"/>
              <a:t> </a:t>
            </a:r>
            <a:r>
              <a:rPr lang="en-US" sz="3200" dirty="0" err="1"/>
              <a:t>giao</a:t>
            </a:r>
            <a:r>
              <a:rPr lang="en-US" sz="3200" dirty="0"/>
              <a:t> </a:t>
            </a:r>
            <a:r>
              <a:rPr lang="en-US" sz="3200" dirty="0" err="1"/>
              <a:t>diện</a:t>
            </a:r>
            <a:endParaRPr lang="en-US" sz="3200" dirty="0"/>
          </a:p>
        </p:txBody>
      </p:sp>
      <p:pic>
        <p:nvPicPr>
          <p:cNvPr id="4" name="Picture 3">
            <a:extLst>
              <a:ext uri="{FF2B5EF4-FFF2-40B4-BE49-F238E27FC236}">
                <a16:creationId xmlns:a16="http://schemas.microsoft.com/office/drawing/2014/main" id="{2395CFFE-60CE-B17C-979E-9F0F56482779}"/>
              </a:ext>
            </a:extLst>
          </p:cNvPr>
          <p:cNvPicPr>
            <a:picLocks noChangeAspect="1"/>
          </p:cNvPicPr>
          <p:nvPr/>
        </p:nvPicPr>
        <p:blipFill>
          <a:blip r:embed="rId2"/>
          <a:stretch>
            <a:fillRect/>
          </a:stretch>
        </p:blipFill>
        <p:spPr>
          <a:xfrm>
            <a:off x="1834122" y="771616"/>
            <a:ext cx="5475757" cy="3600268"/>
          </a:xfrm>
          <a:prstGeom prst="rect">
            <a:avLst/>
          </a:prstGeom>
        </p:spPr>
      </p:pic>
    </p:spTree>
    <p:extLst>
      <p:ext uri="{BB962C8B-B14F-4D97-AF65-F5344CB8AC3E}">
        <p14:creationId xmlns:p14="http://schemas.microsoft.com/office/powerpoint/2010/main" val="4145793192"/>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4" name="Google Shape;1334;p29"/>
          <p:cNvSpPr txBox="1">
            <a:spLocks noGrp="1"/>
          </p:cNvSpPr>
          <p:nvPr>
            <p:ph type="title" idx="2"/>
          </p:nvPr>
        </p:nvSpPr>
        <p:spPr>
          <a:xfrm>
            <a:off x="6807275" y="1028275"/>
            <a:ext cx="1516500" cy="9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335" name="Google Shape;1335;p29"/>
          <p:cNvSpPr/>
          <p:nvPr/>
        </p:nvSpPr>
        <p:spPr>
          <a:xfrm>
            <a:off x="7279551" y="3816825"/>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9"/>
          <p:cNvSpPr/>
          <p:nvPr/>
        </p:nvSpPr>
        <p:spPr>
          <a:xfrm>
            <a:off x="1152312" y="138675"/>
            <a:ext cx="1928774" cy="60100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1A611CE-0892-4E60-45EF-B7B20E4C2857}"/>
              </a:ext>
            </a:extLst>
          </p:cNvPr>
          <p:cNvGrpSpPr/>
          <p:nvPr/>
        </p:nvGrpSpPr>
        <p:grpSpPr>
          <a:xfrm>
            <a:off x="402617" y="837815"/>
            <a:ext cx="2994420" cy="2228329"/>
            <a:chOff x="402617" y="837815"/>
            <a:chExt cx="2994420" cy="2228329"/>
          </a:xfrm>
        </p:grpSpPr>
        <p:sp>
          <p:nvSpPr>
            <p:cNvPr id="1373" name="Google Shape;1373;p29"/>
            <p:cNvSpPr/>
            <p:nvPr/>
          </p:nvSpPr>
          <p:spPr>
            <a:xfrm>
              <a:off x="411676" y="125771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5" name="Google Shape;1375;p29"/>
            <p:cNvGrpSpPr/>
            <p:nvPr/>
          </p:nvGrpSpPr>
          <p:grpSpPr>
            <a:xfrm flipH="1">
              <a:off x="402617" y="837815"/>
              <a:ext cx="2994420" cy="2228329"/>
              <a:chOff x="5813443" y="837815"/>
              <a:chExt cx="2994420" cy="2228329"/>
            </a:xfrm>
          </p:grpSpPr>
          <p:sp>
            <p:nvSpPr>
              <p:cNvPr id="1376" name="Google Shape;1376;p29"/>
              <p:cNvSpPr/>
              <p:nvPr/>
            </p:nvSpPr>
            <p:spPr>
              <a:xfrm>
                <a:off x="6611804" y="837815"/>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377" name="Google Shape;1377;p29"/>
              <p:cNvSpPr/>
              <p:nvPr/>
            </p:nvSpPr>
            <p:spPr>
              <a:xfrm>
                <a:off x="6877977" y="14773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9"/>
              <p:cNvSpPr/>
              <p:nvPr/>
            </p:nvSpPr>
            <p:spPr>
              <a:xfrm>
                <a:off x="7521585" y="93556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9"/>
              <p:cNvSpPr/>
              <p:nvPr/>
            </p:nvSpPr>
            <p:spPr>
              <a:xfrm>
                <a:off x="8592156" y="20492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9"/>
              <p:cNvSpPr/>
              <p:nvPr/>
            </p:nvSpPr>
            <p:spPr>
              <a:xfrm>
                <a:off x="6103919" y="2329674"/>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9"/>
              <p:cNvSpPr/>
              <p:nvPr/>
            </p:nvSpPr>
            <p:spPr>
              <a:xfrm>
                <a:off x="6058402" y="2915084"/>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9"/>
              <p:cNvSpPr/>
              <p:nvPr/>
            </p:nvSpPr>
            <p:spPr>
              <a:xfrm>
                <a:off x="6790928" y="912948"/>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9"/>
              <p:cNvSpPr/>
              <p:nvPr/>
            </p:nvSpPr>
            <p:spPr>
              <a:xfrm>
                <a:off x="8291931" y="2329678"/>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9"/>
              <p:cNvSpPr/>
              <p:nvPr/>
            </p:nvSpPr>
            <p:spPr>
              <a:xfrm>
                <a:off x="6286183" y="2636521"/>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9"/>
              <p:cNvSpPr/>
              <p:nvPr/>
            </p:nvSpPr>
            <p:spPr>
              <a:xfrm>
                <a:off x="8132978" y="1891692"/>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9"/>
              <p:cNvSpPr/>
              <p:nvPr/>
            </p:nvSpPr>
            <p:spPr>
              <a:xfrm>
                <a:off x="8497742" y="1716018"/>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9"/>
              <p:cNvSpPr/>
              <p:nvPr/>
            </p:nvSpPr>
            <p:spPr>
              <a:xfrm>
                <a:off x="8675678" y="174063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9"/>
              <p:cNvSpPr/>
              <p:nvPr/>
            </p:nvSpPr>
            <p:spPr>
              <a:xfrm>
                <a:off x="6377227" y="150859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9"/>
              <p:cNvSpPr/>
              <p:nvPr/>
            </p:nvSpPr>
            <p:spPr>
              <a:xfrm>
                <a:off x="6088685" y="12264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9"/>
              <p:cNvSpPr/>
              <p:nvPr/>
            </p:nvSpPr>
            <p:spPr>
              <a:xfrm>
                <a:off x="5813443" y="130579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33" name="Google Shape;1333;p29"/>
          <p:cNvSpPr txBox="1">
            <a:spLocks noGrp="1"/>
          </p:cNvSpPr>
          <p:nvPr>
            <p:ph type="title"/>
          </p:nvPr>
        </p:nvSpPr>
        <p:spPr>
          <a:xfrm>
            <a:off x="1624419" y="2053229"/>
            <a:ext cx="5895163" cy="10370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KẾT QUẢ</a:t>
            </a:r>
            <a:endParaRPr sz="5000" dirty="0"/>
          </a:p>
        </p:txBody>
      </p:sp>
    </p:spTree>
    <p:extLst>
      <p:ext uri="{BB962C8B-B14F-4D97-AF65-F5344CB8AC3E}">
        <p14:creationId xmlns:p14="http://schemas.microsoft.com/office/powerpoint/2010/main" val="37155028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BC9368FE-1D1B-D9CF-2604-FC7B788D819C}"/>
              </a:ext>
            </a:extLst>
          </p:cNvPr>
          <p:cNvSpPr>
            <a:spLocks noGrp="1"/>
          </p:cNvSpPr>
          <p:nvPr>
            <p:ph type="title"/>
          </p:nvPr>
        </p:nvSpPr>
        <p:spPr>
          <a:xfrm>
            <a:off x="282705" y="0"/>
            <a:ext cx="8578591" cy="702365"/>
          </a:xfrm>
        </p:spPr>
        <p:txBody>
          <a:bodyPr anchor="ctr"/>
          <a:lstStyle/>
          <a:p>
            <a:r>
              <a:rPr lang="en-US" sz="3200" dirty="0" err="1"/>
              <a:t>Kết</a:t>
            </a:r>
            <a:r>
              <a:rPr lang="en-US" sz="3200" dirty="0"/>
              <a:t> </a:t>
            </a:r>
            <a:r>
              <a:rPr lang="en-US" sz="3200" dirty="0" err="1"/>
              <a:t>quả</a:t>
            </a:r>
            <a:r>
              <a:rPr lang="en-US" sz="3200" dirty="0"/>
              <a:t> </a:t>
            </a:r>
            <a:r>
              <a:rPr lang="en-US" sz="3200" dirty="0" err="1"/>
              <a:t>thực</a:t>
            </a:r>
            <a:r>
              <a:rPr lang="en-US" sz="3200" dirty="0"/>
              <a:t> </a:t>
            </a:r>
            <a:r>
              <a:rPr lang="en-US" sz="3200" dirty="0" err="1"/>
              <a:t>tế</a:t>
            </a:r>
            <a:endParaRPr lang="en-US" sz="3200" dirty="0"/>
          </a:p>
        </p:txBody>
      </p:sp>
      <p:grpSp>
        <p:nvGrpSpPr>
          <p:cNvPr id="13" name="Group 12">
            <a:extLst>
              <a:ext uri="{FF2B5EF4-FFF2-40B4-BE49-F238E27FC236}">
                <a16:creationId xmlns:a16="http://schemas.microsoft.com/office/drawing/2014/main" id="{AA71EE8C-E9E9-9EC9-12EA-66BC3B7B2180}"/>
              </a:ext>
            </a:extLst>
          </p:cNvPr>
          <p:cNvGrpSpPr/>
          <p:nvPr/>
        </p:nvGrpSpPr>
        <p:grpSpPr>
          <a:xfrm>
            <a:off x="490706" y="913372"/>
            <a:ext cx="8162588" cy="3908001"/>
            <a:chOff x="535031" y="913372"/>
            <a:chExt cx="8162588" cy="3908001"/>
          </a:xfrm>
        </p:grpSpPr>
        <p:grpSp>
          <p:nvGrpSpPr>
            <p:cNvPr id="7" name="Group 6">
              <a:extLst>
                <a:ext uri="{FF2B5EF4-FFF2-40B4-BE49-F238E27FC236}">
                  <a16:creationId xmlns:a16="http://schemas.microsoft.com/office/drawing/2014/main" id="{79FDCD12-B85A-10C0-F3AF-92EA50397031}"/>
                </a:ext>
              </a:extLst>
            </p:cNvPr>
            <p:cNvGrpSpPr/>
            <p:nvPr/>
          </p:nvGrpSpPr>
          <p:grpSpPr>
            <a:xfrm>
              <a:off x="535031" y="913372"/>
              <a:ext cx="4942152" cy="3697666"/>
              <a:chOff x="2100923" y="1138286"/>
              <a:chExt cx="4942152" cy="3697666"/>
            </a:xfrm>
          </p:grpSpPr>
          <p:pic>
            <p:nvPicPr>
              <p:cNvPr id="8" name="Picture 7">
                <a:extLst>
                  <a:ext uri="{FF2B5EF4-FFF2-40B4-BE49-F238E27FC236}">
                    <a16:creationId xmlns:a16="http://schemas.microsoft.com/office/drawing/2014/main" id="{F0E35A4B-CEEF-F252-E7EE-B1E19BD741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0923" y="1138286"/>
                <a:ext cx="4942152" cy="3301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5972AF54-4C6F-F1F7-DDD0-52BD7967D519}"/>
                  </a:ext>
                </a:extLst>
              </p:cNvPr>
              <p:cNvSpPr txBox="1"/>
              <p:nvPr/>
            </p:nvSpPr>
            <p:spPr>
              <a:xfrm>
                <a:off x="2286000" y="4528175"/>
                <a:ext cx="4572000" cy="307777"/>
              </a:xfrm>
              <a:prstGeom prst="rect">
                <a:avLst/>
              </a:prstGeom>
              <a:noFill/>
            </p:spPr>
            <p:txBody>
              <a:bodyPr wrap="square">
                <a:spAutoFit/>
              </a:bodyPr>
              <a:lstStyle/>
              <a:p>
                <a:pPr algn="ctr"/>
                <a:r>
                  <a:rPr lang="en-US" sz="1400" i="1" dirty="0" err="1">
                    <a:effectLst/>
                    <a:latin typeface="Cambria" panose="02040503050406030204" pitchFamily="18" charset="0"/>
                    <a:ea typeface="Cambria" panose="02040503050406030204" pitchFamily="18" charset="0"/>
                    <a:cs typeface="Cordia New" panose="020B0304020202020204" pitchFamily="34" charset="-34"/>
                  </a:rPr>
                  <a:t>Mô</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hình</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phần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cứng</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thi</a:t>
                </a:r>
                <a:r>
                  <a:rPr lang="en-US" sz="1400" i="1" dirty="0">
                    <a:effectLst/>
                    <a:latin typeface="Cambria" panose="02040503050406030204" pitchFamily="18" charset="0"/>
                    <a:ea typeface="Cambria" panose="02040503050406030204" pitchFamily="18" charset="0"/>
                    <a:cs typeface="Cordia New" panose="020B0304020202020204" pitchFamily="34" charset="-34"/>
                  </a:rPr>
                  <a:t> công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thực</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tế</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hướng</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trực</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diện</a:t>
                </a:r>
                <a:endParaRPr lang="en-US" i="1" dirty="0">
                  <a:latin typeface="Cambria" panose="02040503050406030204" pitchFamily="18" charset="0"/>
                  <a:ea typeface="Cambria" panose="02040503050406030204" pitchFamily="18" charset="0"/>
                </a:endParaRPr>
              </a:p>
            </p:txBody>
          </p:sp>
        </p:grpSp>
        <p:grpSp>
          <p:nvGrpSpPr>
            <p:cNvPr id="10" name="Group 9">
              <a:extLst>
                <a:ext uri="{FF2B5EF4-FFF2-40B4-BE49-F238E27FC236}">
                  <a16:creationId xmlns:a16="http://schemas.microsoft.com/office/drawing/2014/main" id="{2B7BBB6A-776F-0005-548A-1CFB9DBD4936}"/>
                </a:ext>
              </a:extLst>
            </p:cNvPr>
            <p:cNvGrpSpPr/>
            <p:nvPr/>
          </p:nvGrpSpPr>
          <p:grpSpPr>
            <a:xfrm>
              <a:off x="5851067" y="913372"/>
              <a:ext cx="2846552" cy="3908001"/>
              <a:chOff x="5699763" y="1128030"/>
              <a:chExt cx="2846552" cy="3908001"/>
            </a:xfrm>
          </p:grpSpPr>
          <p:pic>
            <p:nvPicPr>
              <p:cNvPr id="11" name="Picture 10">
                <a:extLst>
                  <a:ext uri="{FF2B5EF4-FFF2-40B4-BE49-F238E27FC236}">
                    <a16:creationId xmlns:a16="http://schemas.microsoft.com/office/drawing/2014/main" id="{9B5AD0D8-D29B-B158-64D2-E69B1100E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2793" y="1128030"/>
                <a:ext cx="2160493" cy="32959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2AE99C3E-CB15-DF35-49E8-69933B6B3BE9}"/>
                  </a:ext>
                </a:extLst>
              </p:cNvPr>
              <p:cNvSpPr txBox="1"/>
              <p:nvPr/>
            </p:nvSpPr>
            <p:spPr>
              <a:xfrm>
                <a:off x="5699763" y="4512811"/>
                <a:ext cx="2846552" cy="523220"/>
              </a:xfrm>
              <a:prstGeom prst="rect">
                <a:avLst/>
              </a:prstGeom>
              <a:noFill/>
            </p:spPr>
            <p:txBody>
              <a:bodyPr wrap="square">
                <a:spAutoFit/>
              </a:bodyPr>
              <a:lstStyle/>
              <a:p>
                <a:pPr algn="ctr"/>
                <a:r>
                  <a:rPr lang="en-US" sz="1400" i="1" dirty="0" err="1">
                    <a:effectLst/>
                    <a:latin typeface="Cambria" panose="02040503050406030204" pitchFamily="18" charset="0"/>
                    <a:ea typeface="Cambria" panose="02040503050406030204" pitchFamily="18" charset="0"/>
                    <a:cs typeface="Cordia New" panose="020B0304020202020204" pitchFamily="34" charset="-34"/>
                  </a:rPr>
                  <a:t>Mô</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hình</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phần</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cứng</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thi</a:t>
                </a:r>
                <a:r>
                  <a:rPr lang="en-US" sz="1400" i="1" dirty="0">
                    <a:effectLst/>
                    <a:latin typeface="Cambria" panose="02040503050406030204" pitchFamily="18" charset="0"/>
                    <a:ea typeface="Cambria" panose="02040503050406030204" pitchFamily="18" charset="0"/>
                    <a:cs typeface="Cordia New" panose="020B0304020202020204" pitchFamily="34" charset="-34"/>
                  </a:rPr>
                  <a:t> công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thực</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tế</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p>
              <a:p>
                <a:pPr algn="ctr"/>
                <a:r>
                  <a:rPr lang="en-US" sz="1400" i="1" dirty="0" err="1">
                    <a:effectLst/>
                    <a:latin typeface="Cambria" panose="02040503050406030204" pitchFamily="18" charset="0"/>
                    <a:ea typeface="Cambria" panose="02040503050406030204" pitchFamily="18" charset="0"/>
                    <a:cs typeface="Cordia New" panose="020B0304020202020204" pitchFamily="34" charset="-34"/>
                  </a:rPr>
                  <a:t>hướng</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nằm</a:t>
                </a:r>
                <a:r>
                  <a:rPr lang="en-US" sz="1400" i="1" dirty="0">
                    <a:effectLst/>
                    <a:latin typeface="Cambria" panose="02040503050406030204" pitchFamily="18" charset="0"/>
                    <a:ea typeface="Cambria" panose="02040503050406030204" pitchFamily="18" charset="0"/>
                    <a:cs typeface="Cordia New" panose="020B0304020202020204" pitchFamily="34" charset="-34"/>
                  </a:rPr>
                  <a:t> </a:t>
                </a:r>
                <a:r>
                  <a:rPr lang="en-US" sz="1400" i="1" dirty="0" err="1">
                    <a:effectLst/>
                    <a:latin typeface="Cambria" panose="02040503050406030204" pitchFamily="18" charset="0"/>
                    <a:ea typeface="Cambria" panose="02040503050406030204" pitchFamily="18" charset="0"/>
                    <a:cs typeface="Cordia New" panose="020B0304020202020204" pitchFamily="34" charset="-34"/>
                  </a:rPr>
                  <a:t>ngang</a:t>
                </a:r>
                <a:endParaRPr lang="en-US" i="1" dirty="0">
                  <a:latin typeface="Cambria" panose="02040503050406030204" pitchFamily="18" charset="0"/>
                  <a:ea typeface="Cambria" panose="02040503050406030204" pitchFamily="18" charset="0"/>
                </a:endParaRPr>
              </a:p>
            </p:txBody>
          </p:sp>
        </p:grpSp>
      </p:grpSp>
    </p:spTree>
    <p:extLst>
      <p:ext uri="{BB962C8B-B14F-4D97-AF65-F5344CB8AC3E}">
        <p14:creationId xmlns:p14="http://schemas.microsoft.com/office/powerpoint/2010/main" val="1454469208"/>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BC9368FE-1D1B-D9CF-2604-FC7B788D819C}"/>
              </a:ext>
            </a:extLst>
          </p:cNvPr>
          <p:cNvSpPr>
            <a:spLocks noGrp="1"/>
          </p:cNvSpPr>
          <p:nvPr>
            <p:ph type="title"/>
          </p:nvPr>
        </p:nvSpPr>
        <p:spPr>
          <a:xfrm>
            <a:off x="282705" y="0"/>
            <a:ext cx="8578591" cy="702365"/>
          </a:xfrm>
        </p:spPr>
        <p:txBody>
          <a:bodyPr anchor="ctr"/>
          <a:lstStyle/>
          <a:p>
            <a:r>
              <a:rPr lang="en-US" sz="3200" dirty="0" err="1"/>
              <a:t>Kết</a:t>
            </a:r>
            <a:r>
              <a:rPr lang="en-US" sz="3200" dirty="0"/>
              <a:t> </a:t>
            </a:r>
            <a:r>
              <a:rPr lang="en-US" sz="3200" dirty="0" err="1"/>
              <a:t>quả</a:t>
            </a:r>
            <a:r>
              <a:rPr lang="en-US" sz="3200" dirty="0"/>
              <a:t> </a:t>
            </a:r>
            <a:r>
              <a:rPr lang="en-US" sz="3200" dirty="0" err="1"/>
              <a:t>thực</a:t>
            </a:r>
            <a:r>
              <a:rPr lang="en-US" sz="3200" dirty="0"/>
              <a:t> </a:t>
            </a:r>
            <a:r>
              <a:rPr lang="en-US" sz="3200" dirty="0" err="1"/>
              <a:t>tế</a:t>
            </a:r>
            <a:endParaRPr lang="en-US" sz="3200" dirty="0"/>
          </a:p>
        </p:txBody>
      </p:sp>
      <p:pic>
        <p:nvPicPr>
          <p:cNvPr id="3" name="Picture 2">
            <a:extLst>
              <a:ext uri="{FF2B5EF4-FFF2-40B4-BE49-F238E27FC236}">
                <a16:creationId xmlns:a16="http://schemas.microsoft.com/office/drawing/2014/main" id="{ADA5B729-56F7-E375-4925-51FF773FE329}"/>
              </a:ext>
            </a:extLst>
          </p:cNvPr>
          <p:cNvPicPr>
            <a:picLocks noChangeAspect="1"/>
          </p:cNvPicPr>
          <p:nvPr/>
        </p:nvPicPr>
        <p:blipFill>
          <a:blip r:embed="rId2"/>
          <a:stretch>
            <a:fillRect/>
          </a:stretch>
        </p:blipFill>
        <p:spPr>
          <a:xfrm>
            <a:off x="1543611" y="838572"/>
            <a:ext cx="6056777" cy="3938305"/>
          </a:xfrm>
          <a:prstGeom prst="rect">
            <a:avLst/>
          </a:prstGeom>
        </p:spPr>
      </p:pic>
    </p:spTree>
    <p:extLst>
      <p:ext uri="{BB962C8B-B14F-4D97-AF65-F5344CB8AC3E}">
        <p14:creationId xmlns:p14="http://schemas.microsoft.com/office/powerpoint/2010/main" val="413842377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785843-D404-2757-6C0C-02E7D92D00DB}"/>
              </a:ext>
            </a:extLst>
          </p:cNvPr>
          <p:cNvSpPr>
            <a:spLocks noGrp="1"/>
          </p:cNvSpPr>
          <p:nvPr>
            <p:ph type="title"/>
          </p:nvPr>
        </p:nvSpPr>
        <p:spPr>
          <a:xfrm>
            <a:off x="720000" y="231913"/>
            <a:ext cx="7704000" cy="702365"/>
          </a:xfrm>
        </p:spPr>
        <p:txBody>
          <a:bodyPr anchor="ctr"/>
          <a:lstStyle/>
          <a:p>
            <a:r>
              <a:rPr lang="en-US" dirty="0" err="1"/>
              <a:t>Mô</a:t>
            </a:r>
            <a:r>
              <a:rPr lang="en-US" dirty="0"/>
              <a:t> </a:t>
            </a:r>
            <a:r>
              <a:rPr lang="en-US" dirty="0" err="1"/>
              <a:t>tả</a:t>
            </a:r>
            <a:r>
              <a:rPr lang="en-US" dirty="0"/>
              <a:t> đề </a:t>
            </a:r>
            <a:r>
              <a:rPr lang="en-US" dirty="0" err="1"/>
              <a:t>tài</a:t>
            </a:r>
            <a:endParaRPr lang="en-US" dirty="0"/>
          </a:p>
        </p:txBody>
      </p:sp>
      <p:sp>
        <p:nvSpPr>
          <p:cNvPr id="11" name="TextBox 10">
            <a:extLst>
              <a:ext uri="{FF2B5EF4-FFF2-40B4-BE49-F238E27FC236}">
                <a16:creationId xmlns:a16="http://schemas.microsoft.com/office/drawing/2014/main" id="{80DD9173-8C90-07A8-FF90-666DB825EC1F}"/>
              </a:ext>
            </a:extLst>
          </p:cNvPr>
          <p:cNvSpPr txBox="1"/>
          <p:nvPr/>
        </p:nvSpPr>
        <p:spPr>
          <a:xfrm>
            <a:off x="1590261" y="1166757"/>
            <a:ext cx="5963478" cy="2637710"/>
          </a:xfrm>
          <a:prstGeom prst="rect">
            <a:avLst/>
          </a:prstGeom>
          <a:noFill/>
        </p:spPr>
        <p:txBody>
          <a:bodyPr wrap="square">
            <a:spAutoFit/>
          </a:bodyPr>
          <a:lstStyle/>
          <a:p>
            <a:pPr marL="0" marR="0" indent="457200" algn="just">
              <a:lnSpc>
                <a:spcPct val="150000"/>
              </a:lnSpc>
              <a:spcBef>
                <a:spcPts val="0"/>
              </a:spcBef>
              <a:spcAft>
                <a:spcPts val="0"/>
              </a:spcAft>
            </a:pP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Thiết</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kế</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hình</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bộ</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từ xa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hai</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bánh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tự</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cân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bằng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hình</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dụng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vi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chính</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là Arduino,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dùng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pin cell để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cấp</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nguồn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Khung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được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thiết</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kế</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phù</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hợp</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việc</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sắp</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xếp</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linh</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kiện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dụng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cảm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biến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góc</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nghiên</a:t>
            </a:r>
            <a:r>
              <a:rPr lang="en-US" kern="100" dirty="0" err="1">
                <a:latin typeface="Cambria" panose="02040503050406030204" pitchFamily="18" charset="0"/>
                <a:ea typeface="Cambria" panose="02040503050406030204" pitchFamily="18" charset="0"/>
                <a:cs typeface="Cordia New" panose="020B0304020202020204" pitchFamily="34" charset="-34"/>
              </a:rPr>
              <a:t>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để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thu</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thập</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dữ</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liệu</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góc</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nghiêng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của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xe</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Nhóm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dụng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cơ</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DC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có</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encoder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dùng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mạch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cầu</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H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cơ</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cơ</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hoạt</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dựa</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trên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học được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toán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từ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cơ</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sở</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lý</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thuyết</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Để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giao</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tiếp</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với</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máy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nhóm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sử</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dụng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kết</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nối</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bluetooth</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qua HC06 để lấy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dữ</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liệu</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Bộ</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được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thiết</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kế</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phù</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hợp</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để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thống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hoạt</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tối</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400" kern="100" dirty="0" err="1">
                <a:effectLst/>
                <a:latin typeface="Cambria" panose="02040503050406030204" pitchFamily="18" charset="0"/>
                <a:ea typeface="Cambria" panose="02040503050406030204" pitchFamily="18" charset="0"/>
                <a:cs typeface="Cordia New" panose="020B0304020202020204" pitchFamily="34" charset="-34"/>
              </a:rPr>
              <a:t>ưu</a:t>
            </a:r>
            <a:r>
              <a:rPr lang="en-US" sz="1400" kern="100" dirty="0">
                <a:effectLst/>
                <a:latin typeface="Cambria" panose="02040503050406030204" pitchFamily="18" charset="0"/>
                <a:ea typeface="Cambria" panose="02040503050406030204" pitchFamily="18" charset="0"/>
                <a:cs typeface="Cordia New" panose="020B0304020202020204" pitchFamily="34" charset="-34"/>
              </a:rPr>
              <a:t>.</a:t>
            </a:r>
            <a:endParaRPr lang="en-US" sz="1200" kern="100" dirty="0">
              <a:effectLst/>
              <a:latin typeface="Cambria" panose="02040503050406030204" pitchFamily="18" charset="0"/>
              <a:ea typeface="Cambria" panose="02040503050406030204" pitchFamily="18" charset="0"/>
              <a:cs typeface="Cordia New" panose="020B0304020202020204" pitchFamily="34" charset="-34"/>
            </a:endParaRPr>
          </a:p>
        </p:txBody>
      </p:sp>
    </p:spTree>
    <p:extLst>
      <p:ext uri="{BB962C8B-B14F-4D97-AF65-F5344CB8AC3E}">
        <p14:creationId xmlns:p14="http://schemas.microsoft.com/office/powerpoint/2010/main" val="3120132876"/>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BC9368FE-1D1B-D9CF-2604-FC7B788D819C}"/>
              </a:ext>
            </a:extLst>
          </p:cNvPr>
          <p:cNvSpPr>
            <a:spLocks noGrp="1"/>
          </p:cNvSpPr>
          <p:nvPr>
            <p:ph type="title"/>
          </p:nvPr>
        </p:nvSpPr>
        <p:spPr>
          <a:xfrm>
            <a:off x="282705" y="0"/>
            <a:ext cx="8578591" cy="702365"/>
          </a:xfrm>
        </p:spPr>
        <p:txBody>
          <a:bodyPr anchor="ctr"/>
          <a:lstStyle/>
          <a:p>
            <a:r>
              <a:rPr lang="en-US" sz="3200" dirty="0" err="1"/>
              <a:t>Kết</a:t>
            </a:r>
            <a:r>
              <a:rPr lang="en-US" sz="3200" dirty="0"/>
              <a:t> </a:t>
            </a:r>
            <a:r>
              <a:rPr lang="en-US" dirty="0" err="1"/>
              <a:t>luận</a:t>
            </a:r>
            <a:endParaRPr lang="en-US" sz="3200" dirty="0"/>
          </a:p>
        </p:txBody>
      </p:sp>
      <p:sp>
        <p:nvSpPr>
          <p:cNvPr id="2" name="TextBox 1">
            <a:extLst>
              <a:ext uri="{FF2B5EF4-FFF2-40B4-BE49-F238E27FC236}">
                <a16:creationId xmlns:a16="http://schemas.microsoft.com/office/drawing/2014/main" id="{AAB875BF-CE56-3EC4-6934-FF3AD5EBF2A0}"/>
              </a:ext>
            </a:extLst>
          </p:cNvPr>
          <p:cNvSpPr txBox="1"/>
          <p:nvPr/>
        </p:nvSpPr>
        <p:spPr>
          <a:xfrm>
            <a:off x="524135" y="734447"/>
            <a:ext cx="8095730" cy="3364960"/>
          </a:xfrm>
          <a:prstGeom prst="rect">
            <a:avLst/>
          </a:prstGeom>
          <a:noFill/>
        </p:spPr>
        <p:txBody>
          <a:bodyPr wrap="square">
            <a:spAutoFit/>
          </a:bodyPr>
          <a:lstStyle/>
          <a:p>
            <a:pPr marL="0" marR="0" algn="just">
              <a:lnSpc>
                <a:spcPct val="150000"/>
              </a:lnSpc>
              <a:spcBef>
                <a:spcPts val="0"/>
              </a:spcBef>
              <a:spcAft>
                <a:spcPts val="0"/>
              </a:spcAft>
            </a:pP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Thiết</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kế</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hoàn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chỉnh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hoàn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thiện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hình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xe</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hai</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bánh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tự</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cân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bằng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algn="just">
              <a:lnSpc>
                <a:spcPct val="150000"/>
              </a:lnSpc>
              <a:spcBef>
                <a:spcPts val="0"/>
              </a:spcBef>
              <a:spcAft>
                <a:spcPts val="0"/>
              </a:spcAft>
            </a:pP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toán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hình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toán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học,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hàm</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trạng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thái</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thống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algn="just">
              <a:lnSpc>
                <a:spcPct val="150000"/>
              </a:lnSpc>
              <a:spcBef>
                <a:spcPts val="0"/>
              </a:spcBef>
              <a:spcAft>
                <a:spcPts val="0"/>
              </a:spcAft>
            </a:pP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thành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phần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điện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vi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hoạt</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tốt</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indent="457200" algn="just">
              <a:lnSpc>
                <a:spcPct val="150000"/>
              </a:lnSpc>
              <a:spcBef>
                <a:spcPts val="0"/>
              </a:spcBef>
              <a:spcAft>
                <a:spcPts val="0"/>
              </a:spcAft>
            </a:pP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Giá</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trị</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trả</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về</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từ cảm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biến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góc</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nghiêng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tương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đối</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chính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xác</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indent="457200" algn="just">
              <a:lnSpc>
                <a:spcPct val="150000"/>
              </a:lnSpc>
              <a:spcBef>
                <a:spcPts val="0"/>
              </a:spcBef>
              <a:spcAft>
                <a:spcPts val="0"/>
              </a:spcAft>
            </a:pP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chế</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độ</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rộng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xung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mạch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cầu</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H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tốt</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ổn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định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không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bị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quá</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tải</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quá</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nhiệt</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trong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quá</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trình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hoạt</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indent="457200" algn="just">
              <a:lnSpc>
                <a:spcPct val="150000"/>
              </a:lnSpc>
              <a:spcBef>
                <a:spcPts val="0"/>
              </a:spcBef>
              <a:spcAft>
                <a:spcPts val="0"/>
              </a:spcAft>
            </a:pPr>
            <a:r>
              <a:rPr lang="en-US" sz="1800" kern="100" dirty="0">
                <a:effectLst/>
                <a:latin typeface="Cambria" panose="02040503050406030204" pitchFamily="18" charset="0"/>
                <a:ea typeface="Cambria" panose="02040503050406030204" pitchFamily="18" charset="0"/>
                <a:cs typeface="Cordia New" panose="020B0304020202020204" pitchFamily="34" charset="-34"/>
              </a:rPr>
              <a:t>+ Vi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hoạt</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ổn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định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xử</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lý</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tín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nhanh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algn="just">
              <a:lnSpc>
                <a:spcPct val="150000"/>
              </a:lnSpc>
              <a:spcBef>
                <a:spcPts val="0"/>
              </a:spcBef>
              <a:spcAft>
                <a:spcPts val="0"/>
              </a:spcAft>
            </a:pP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hình</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có</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thể</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cân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bằng</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tại</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chỗ</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di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chuyển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theo</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tín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hiệu</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r>
              <a:rPr lang="en-US" sz="18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1800" kern="100" dirty="0">
                <a:effectLst/>
                <a:latin typeface="Cambria" panose="02040503050406030204" pitchFamily="18" charset="0"/>
                <a:ea typeface="Cambria" panose="02040503050406030204" pitchFamily="18" charset="0"/>
                <a:cs typeface="Cordia New" panose="020B0304020202020204" pitchFamily="34" charset="-34"/>
              </a:rPr>
              <a:t>. </a:t>
            </a:r>
          </a:p>
        </p:txBody>
      </p:sp>
    </p:spTree>
    <p:extLst>
      <p:ext uri="{BB962C8B-B14F-4D97-AF65-F5344CB8AC3E}">
        <p14:creationId xmlns:p14="http://schemas.microsoft.com/office/powerpoint/2010/main" val="3668997271"/>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BC9368FE-1D1B-D9CF-2604-FC7B788D819C}"/>
              </a:ext>
            </a:extLst>
          </p:cNvPr>
          <p:cNvSpPr>
            <a:spLocks noGrp="1"/>
          </p:cNvSpPr>
          <p:nvPr>
            <p:ph type="title"/>
          </p:nvPr>
        </p:nvSpPr>
        <p:spPr>
          <a:xfrm>
            <a:off x="282705" y="0"/>
            <a:ext cx="8578591" cy="702365"/>
          </a:xfrm>
        </p:spPr>
        <p:txBody>
          <a:bodyPr anchor="ctr"/>
          <a:lstStyle/>
          <a:p>
            <a:r>
              <a:rPr lang="en-US" sz="3200" dirty="0" err="1"/>
              <a:t>Hướng</a:t>
            </a:r>
            <a:r>
              <a:rPr lang="en-US" sz="3200" dirty="0"/>
              <a:t> </a:t>
            </a:r>
            <a:r>
              <a:rPr lang="en-US" sz="3200" dirty="0" err="1"/>
              <a:t>phát</a:t>
            </a:r>
            <a:r>
              <a:rPr lang="en-US" sz="3200" dirty="0"/>
              <a:t> </a:t>
            </a:r>
            <a:r>
              <a:rPr lang="en-US" sz="3200" dirty="0" err="1"/>
              <a:t>triển</a:t>
            </a:r>
            <a:r>
              <a:rPr lang="en-US" sz="3200" dirty="0"/>
              <a:t> của đề </a:t>
            </a:r>
            <a:r>
              <a:rPr lang="en-US" sz="3200" dirty="0" err="1"/>
              <a:t>tài</a:t>
            </a:r>
            <a:endParaRPr lang="en-US" sz="3200" dirty="0"/>
          </a:p>
        </p:txBody>
      </p:sp>
      <p:sp>
        <p:nvSpPr>
          <p:cNvPr id="2" name="TextBox 1">
            <a:extLst>
              <a:ext uri="{FF2B5EF4-FFF2-40B4-BE49-F238E27FC236}">
                <a16:creationId xmlns:a16="http://schemas.microsoft.com/office/drawing/2014/main" id="{2D2506F4-79BF-3C2D-5234-E9F08F564042}"/>
              </a:ext>
            </a:extLst>
          </p:cNvPr>
          <p:cNvSpPr txBox="1"/>
          <p:nvPr/>
        </p:nvSpPr>
        <p:spPr>
          <a:xfrm>
            <a:off x="1162040" y="1053075"/>
            <a:ext cx="6819921" cy="2862322"/>
          </a:xfrm>
          <a:prstGeom prst="rect">
            <a:avLst/>
          </a:prstGeom>
          <a:noFill/>
        </p:spPr>
        <p:txBody>
          <a:bodyPr wrap="square">
            <a:spAutoFit/>
          </a:bodyPr>
          <a:lstStyle/>
          <a:p>
            <a:pPr marL="0" marR="0" algn="just">
              <a:lnSpc>
                <a:spcPct val="150000"/>
              </a:lnSpc>
              <a:spcBef>
                <a:spcPts val="0"/>
              </a:spcBef>
              <a:spcAft>
                <a:spcPts val="0"/>
              </a:spcAft>
            </a:pP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Thiết</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kế</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bộ</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với</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bộ</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trọng</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số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tối</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ưu</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nhất</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để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thống</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vận</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hành</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mượt</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mà,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hạn</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chế</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được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nhiễu</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tối</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đa</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p>
          <a:p>
            <a:pPr marL="0" marR="0" algn="just">
              <a:lnSpc>
                <a:spcPct val="150000"/>
              </a:lnSpc>
              <a:spcBef>
                <a:spcPts val="0"/>
              </a:spcBef>
              <a:spcAft>
                <a:spcPts val="0"/>
              </a:spcAft>
            </a:pP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Khảo</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sát</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thiết</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kế</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xe</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hai</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bánh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tự</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cân</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bằng</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trên</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bề</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mặt</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môi</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trường</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như</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dốc</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nghiêng</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gồ</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ghề</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trơn</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trượt</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 </a:t>
            </a:r>
          </a:p>
          <a:p>
            <a:pPr marL="0" marR="0" algn="just">
              <a:lnSpc>
                <a:spcPct val="150000"/>
              </a:lnSpc>
              <a:spcBef>
                <a:spcPts val="0"/>
              </a:spcBef>
              <a:spcAft>
                <a:spcPts val="0"/>
              </a:spcAft>
            </a:pP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Phát</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triển</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thêm</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nhiều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chức</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năng</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như</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mang</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vác</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vật</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bám</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đối</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tượng</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a:t>
            </a:r>
            <a:r>
              <a:rPr lang="en-US" sz="2000" kern="100" dirty="0" err="1">
                <a:effectLst/>
                <a:latin typeface="Cambria" panose="02040503050406030204" pitchFamily="18" charset="0"/>
                <a:ea typeface="Cambria" panose="02040503050406030204" pitchFamily="18" charset="0"/>
                <a:cs typeface="Cordia New" panose="020B0304020202020204" pitchFamily="34" charset="-34"/>
              </a:rPr>
              <a:t>bám</a:t>
            </a:r>
            <a:r>
              <a:rPr lang="en-US" sz="2000" kern="100" dirty="0">
                <a:effectLst/>
                <a:latin typeface="Cambria" panose="02040503050406030204" pitchFamily="18" charset="0"/>
                <a:ea typeface="Cambria" panose="02040503050406030204" pitchFamily="18" charset="0"/>
                <a:cs typeface="Cordia New" panose="020B0304020202020204" pitchFamily="34" charset="-34"/>
              </a:rPr>
              <a:t> line,...</a:t>
            </a:r>
          </a:p>
        </p:txBody>
      </p:sp>
    </p:spTree>
    <p:extLst>
      <p:ext uri="{BB962C8B-B14F-4D97-AF65-F5344CB8AC3E}">
        <p14:creationId xmlns:p14="http://schemas.microsoft.com/office/powerpoint/2010/main" val="4031780250"/>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41"/>
        <p:cNvGrpSpPr/>
        <p:nvPr/>
      </p:nvGrpSpPr>
      <p:grpSpPr>
        <a:xfrm>
          <a:off x="0" y="0"/>
          <a:ext cx="0" cy="0"/>
          <a:chOff x="0" y="0"/>
          <a:chExt cx="0" cy="0"/>
        </a:xfrm>
      </p:grpSpPr>
      <p:sp>
        <p:nvSpPr>
          <p:cNvPr id="2344" name="Google Shape;2344;p41"/>
          <p:cNvSpPr/>
          <p:nvPr/>
        </p:nvSpPr>
        <p:spPr>
          <a:xfrm>
            <a:off x="7190277" y="3525327"/>
            <a:ext cx="803551" cy="2848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345" name="Google Shape;2345;p41"/>
          <p:cNvGrpSpPr/>
          <p:nvPr/>
        </p:nvGrpSpPr>
        <p:grpSpPr>
          <a:xfrm>
            <a:off x="357423" y="3865396"/>
            <a:ext cx="914131" cy="666314"/>
            <a:chOff x="4487685" y="3503863"/>
            <a:chExt cx="906067" cy="660370"/>
          </a:xfrm>
        </p:grpSpPr>
        <p:sp>
          <p:nvSpPr>
            <p:cNvPr id="2346" name="Google Shape;2346;p41"/>
            <p:cNvSpPr/>
            <p:nvPr/>
          </p:nvSpPr>
          <p:spPr>
            <a:xfrm>
              <a:off x="4666082" y="3904467"/>
              <a:ext cx="112672" cy="225340"/>
            </a:xfrm>
            <a:custGeom>
              <a:avLst/>
              <a:gdLst/>
              <a:ahLst/>
              <a:cxnLst/>
              <a:rect l="l" t="t" r="r" b="b"/>
              <a:pathLst>
                <a:path w="45" h="90" extrusionOk="0">
                  <a:moveTo>
                    <a:pt x="42" y="89"/>
                  </a:moveTo>
                  <a:cubicBezTo>
                    <a:pt x="42" y="89"/>
                    <a:pt x="42" y="89"/>
                    <a:pt x="42" y="89"/>
                  </a:cubicBezTo>
                  <a:cubicBezTo>
                    <a:pt x="40" y="90"/>
                    <a:pt x="38" y="89"/>
                    <a:pt x="37" y="87"/>
                  </a:cubicBezTo>
                  <a:cubicBezTo>
                    <a:pt x="1" y="6"/>
                    <a:pt x="1" y="6"/>
                    <a:pt x="1" y="6"/>
                  </a:cubicBezTo>
                  <a:cubicBezTo>
                    <a:pt x="0" y="4"/>
                    <a:pt x="1" y="2"/>
                    <a:pt x="3" y="1"/>
                  </a:cubicBezTo>
                  <a:cubicBezTo>
                    <a:pt x="3" y="1"/>
                    <a:pt x="3" y="1"/>
                    <a:pt x="3" y="1"/>
                  </a:cubicBezTo>
                  <a:cubicBezTo>
                    <a:pt x="5" y="0"/>
                    <a:pt x="7" y="1"/>
                    <a:pt x="8" y="3"/>
                  </a:cubicBezTo>
                  <a:cubicBezTo>
                    <a:pt x="44" y="84"/>
                    <a:pt x="44" y="84"/>
                    <a:pt x="44" y="84"/>
                  </a:cubicBezTo>
                  <a:cubicBezTo>
                    <a:pt x="45" y="86"/>
                    <a:pt x="44" y="89"/>
                    <a:pt x="42" y="8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7" name="Google Shape;2347;p41"/>
            <p:cNvSpPr/>
            <p:nvPr/>
          </p:nvSpPr>
          <p:spPr>
            <a:xfrm>
              <a:off x="4733372" y="3923245"/>
              <a:ext cx="87634" cy="118929"/>
            </a:xfrm>
            <a:custGeom>
              <a:avLst/>
              <a:gdLst/>
              <a:ahLst/>
              <a:cxnLst/>
              <a:rect l="l" t="t" r="r" b="b"/>
              <a:pathLst>
                <a:path w="35" h="47" extrusionOk="0">
                  <a:moveTo>
                    <a:pt x="2" y="47"/>
                  </a:moveTo>
                  <a:cubicBezTo>
                    <a:pt x="2" y="47"/>
                    <a:pt x="2" y="47"/>
                    <a:pt x="2" y="47"/>
                  </a:cubicBezTo>
                  <a:cubicBezTo>
                    <a:pt x="1" y="46"/>
                    <a:pt x="0" y="44"/>
                    <a:pt x="1" y="43"/>
                  </a:cubicBezTo>
                  <a:cubicBezTo>
                    <a:pt x="30" y="1"/>
                    <a:pt x="30" y="1"/>
                    <a:pt x="30" y="1"/>
                  </a:cubicBezTo>
                  <a:cubicBezTo>
                    <a:pt x="31" y="0"/>
                    <a:pt x="32" y="0"/>
                    <a:pt x="34" y="1"/>
                  </a:cubicBezTo>
                  <a:cubicBezTo>
                    <a:pt x="34" y="1"/>
                    <a:pt x="34" y="1"/>
                    <a:pt x="34" y="1"/>
                  </a:cubicBezTo>
                  <a:cubicBezTo>
                    <a:pt x="35" y="2"/>
                    <a:pt x="35" y="3"/>
                    <a:pt x="34" y="4"/>
                  </a:cubicBezTo>
                  <a:cubicBezTo>
                    <a:pt x="5" y="46"/>
                    <a:pt x="5" y="46"/>
                    <a:pt x="5" y="46"/>
                  </a:cubicBezTo>
                  <a:cubicBezTo>
                    <a:pt x="4" y="47"/>
                    <a:pt x="3" y="47"/>
                    <a:pt x="2" y="4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8" name="Google Shape;2348;p41"/>
            <p:cNvSpPr/>
            <p:nvPr/>
          </p:nvSpPr>
          <p:spPr>
            <a:xfrm>
              <a:off x="4958715" y="3904467"/>
              <a:ext cx="20344" cy="242553"/>
            </a:xfrm>
            <a:custGeom>
              <a:avLst/>
              <a:gdLst/>
              <a:ahLst/>
              <a:cxnLst/>
              <a:rect l="l" t="t" r="r" b="b"/>
              <a:pathLst>
                <a:path w="8" h="97" extrusionOk="0">
                  <a:moveTo>
                    <a:pt x="4" y="97"/>
                  </a:moveTo>
                  <a:cubicBezTo>
                    <a:pt x="4" y="97"/>
                    <a:pt x="4" y="97"/>
                    <a:pt x="4" y="97"/>
                  </a:cubicBezTo>
                  <a:cubicBezTo>
                    <a:pt x="2" y="97"/>
                    <a:pt x="0" y="95"/>
                    <a:pt x="0" y="93"/>
                  </a:cubicBezTo>
                  <a:cubicBezTo>
                    <a:pt x="0" y="4"/>
                    <a:pt x="0" y="4"/>
                    <a:pt x="0" y="4"/>
                  </a:cubicBezTo>
                  <a:cubicBezTo>
                    <a:pt x="0" y="2"/>
                    <a:pt x="2" y="0"/>
                    <a:pt x="4" y="0"/>
                  </a:cubicBezTo>
                  <a:cubicBezTo>
                    <a:pt x="4" y="0"/>
                    <a:pt x="4" y="0"/>
                    <a:pt x="4" y="0"/>
                  </a:cubicBezTo>
                  <a:cubicBezTo>
                    <a:pt x="6" y="0"/>
                    <a:pt x="8" y="2"/>
                    <a:pt x="8" y="4"/>
                  </a:cubicBezTo>
                  <a:cubicBezTo>
                    <a:pt x="8" y="93"/>
                    <a:pt x="8" y="93"/>
                    <a:pt x="8" y="93"/>
                  </a:cubicBezTo>
                  <a:cubicBezTo>
                    <a:pt x="8" y="95"/>
                    <a:pt x="6" y="97"/>
                    <a:pt x="4" y="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9" name="Google Shape;2349;p41"/>
            <p:cNvSpPr/>
            <p:nvPr/>
          </p:nvSpPr>
          <p:spPr>
            <a:xfrm>
              <a:off x="4958715" y="3934199"/>
              <a:ext cx="87634" cy="117365"/>
            </a:xfrm>
            <a:custGeom>
              <a:avLst/>
              <a:gdLst/>
              <a:ahLst/>
              <a:cxnLst/>
              <a:rect l="l" t="t" r="r" b="b"/>
              <a:pathLst>
                <a:path w="35" h="47" extrusionOk="0">
                  <a:moveTo>
                    <a:pt x="2" y="46"/>
                  </a:moveTo>
                  <a:cubicBezTo>
                    <a:pt x="2" y="46"/>
                    <a:pt x="2" y="46"/>
                    <a:pt x="2" y="46"/>
                  </a:cubicBezTo>
                  <a:cubicBezTo>
                    <a:pt x="1" y="45"/>
                    <a:pt x="0" y="44"/>
                    <a:pt x="1" y="43"/>
                  </a:cubicBezTo>
                  <a:cubicBezTo>
                    <a:pt x="30" y="1"/>
                    <a:pt x="30" y="1"/>
                    <a:pt x="30" y="1"/>
                  </a:cubicBezTo>
                  <a:cubicBezTo>
                    <a:pt x="31" y="0"/>
                    <a:pt x="33" y="0"/>
                    <a:pt x="34" y="0"/>
                  </a:cubicBezTo>
                  <a:cubicBezTo>
                    <a:pt x="34" y="0"/>
                    <a:pt x="34" y="0"/>
                    <a:pt x="34" y="0"/>
                  </a:cubicBezTo>
                  <a:cubicBezTo>
                    <a:pt x="35" y="1"/>
                    <a:pt x="35" y="3"/>
                    <a:pt x="34" y="4"/>
                  </a:cubicBezTo>
                  <a:cubicBezTo>
                    <a:pt x="5" y="45"/>
                    <a:pt x="5" y="45"/>
                    <a:pt x="5" y="45"/>
                  </a:cubicBezTo>
                  <a:cubicBezTo>
                    <a:pt x="4" y="47"/>
                    <a:pt x="3" y="47"/>
                    <a:pt x="2" y="4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0" name="Google Shape;2350;p41"/>
            <p:cNvSpPr/>
            <p:nvPr/>
          </p:nvSpPr>
          <p:spPr>
            <a:xfrm>
              <a:off x="4916464" y="3951412"/>
              <a:ext cx="59466" cy="133013"/>
            </a:xfrm>
            <a:custGeom>
              <a:avLst/>
              <a:gdLst/>
              <a:ahLst/>
              <a:cxnLst/>
              <a:rect l="l" t="t" r="r" b="b"/>
              <a:pathLst>
                <a:path w="24" h="53" extrusionOk="0">
                  <a:moveTo>
                    <a:pt x="22" y="52"/>
                  </a:moveTo>
                  <a:cubicBezTo>
                    <a:pt x="22" y="52"/>
                    <a:pt x="22" y="52"/>
                    <a:pt x="22" y="52"/>
                  </a:cubicBezTo>
                  <a:cubicBezTo>
                    <a:pt x="21" y="53"/>
                    <a:pt x="20" y="52"/>
                    <a:pt x="19" y="51"/>
                  </a:cubicBezTo>
                  <a:cubicBezTo>
                    <a:pt x="0" y="4"/>
                    <a:pt x="0" y="4"/>
                    <a:pt x="0" y="4"/>
                  </a:cubicBezTo>
                  <a:cubicBezTo>
                    <a:pt x="0" y="3"/>
                    <a:pt x="0" y="1"/>
                    <a:pt x="1" y="1"/>
                  </a:cubicBezTo>
                  <a:cubicBezTo>
                    <a:pt x="1" y="1"/>
                    <a:pt x="1" y="1"/>
                    <a:pt x="1" y="1"/>
                  </a:cubicBezTo>
                  <a:cubicBezTo>
                    <a:pt x="3" y="0"/>
                    <a:pt x="4" y="1"/>
                    <a:pt x="4" y="2"/>
                  </a:cubicBezTo>
                  <a:cubicBezTo>
                    <a:pt x="24" y="49"/>
                    <a:pt x="24" y="49"/>
                    <a:pt x="24" y="49"/>
                  </a:cubicBezTo>
                  <a:cubicBezTo>
                    <a:pt x="24" y="51"/>
                    <a:pt x="24" y="52"/>
                    <a:pt x="22"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1" name="Google Shape;2351;p41"/>
            <p:cNvSpPr/>
            <p:nvPr/>
          </p:nvSpPr>
          <p:spPr>
            <a:xfrm>
              <a:off x="5113640" y="3923245"/>
              <a:ext cx="62596" cy="240988"/>
            </a:xfrm>
            <a:custGeom>
              <a:avLst/>
              <a:gdLst/>
              <a:ahLst/>
              <a:cxnLst/>
              <a:rect l="l" t="t" r="r" b="b"/>
              <a:pathLst>
                <a:path w="25" h="96" extrusionOk="0">
                  <a:moveTo>
                    <a:pt x="4" y="96"/>
                  </a:moveTo>
                  <a:cubicBezTo>
                    <a:pt x="4" y="96"/>
                    <a:pt x="4" y="96"/>
                    <a:pt x="4" y="96"/>
                  </a:cubicBezTo>
                  <a:cubicBezTo>
                    <a:pt x="1" y="95"/>
                    <a:pt x="0" y="93"/>
                    <a:pt x="0" y="91"/>
                  </a:cubicBezTo>
                  <a:cubicBezTo>
                    <a:pt x="17" y="4"/>
                    <a:pt x="17" y="4"/>
                    <a:pt x="17" y="4"/>
                  </a:cubicBezTo>
                  <a:cubicBezTo>
                    <a:pt x="17" y="1"/>
                    <a:pt x="19" y="0"/>
                    <a:pt x="21" y="0"/>
                  </a:cubicBezTo>
                  <a:cubicBezTo>
                    <a:pt x="21" y="0"/>
                    <a:pt x="21" y="0"/>
                    <a:pt x="21" y="0"/>
                  </a:cubicBezTo>
                  <a:cubicBezTo>
                    <a:pt x="23" y="1"/>
                    <a:pt x="25" y="3"/>
                    <a:pt x="25" y="5"/>
                  </a:cubicBezTo>
                  <a:cubicBezTo>
                    <a:pt x="8" y="93"/>
                    <a:pt x="8" y="93"/>
                    <a:pt x="8" y="93"/>
                  </a:cubicBezTo>
                  <a:cubicBezTo>
                    <a:pt x="8" y="95"/>
                    <a:pt x="6" y="96"/>
                    <a:pt x="4" y="96"/>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2" name="Google Shape;2352;p41"/>
            <p:cNvSpPr/>
            <p:nvPr/>
          </p:nvSpPr>
          <p:spPr>
            <a:xfrm>
              <a:off x="5087036" y="3923245"/>
              <a:ext cx="62596" cy="131448"/>
            </a:xfrm>
            <a:custGeom>
              <a:avLst/>
              <a:gdLst/>
              <a:ahLst/>
              <a:cxnLst/>
              <a:rect l="l" t="t" r="r" b="b"/>
              <a:pathLst>
                <a:path w="25" h="52" extrusionOk="0">
                  <a:moveTo>
                    <a:pt x="23" y="52"/>
                  </a:moveTo>
                  <a:cubicBezTo>
                    <a:pt x="23" y="52"/>
                    <a:pt x="23" y="52"/>
                    <a:pt x="23" y="52"/>
                  </a:cubicBezTo>
                  <a:cubicBezTo>
                    <a:pt x="22" y="52"/>
                    <a:pt x="21" y="52"/>
                    <a:pt x="20" y="51"/>
                  </a:cubicBezTo>
                  <a:cubicBezTo>
                    <a:pt x="1" y="3"/>
                    <a:pt x="1" y="3"/>
                    <a:pt x="1" y="3"/>
                  </a:cubicBezTo>
                  <a:cubicBezTo>
                    <a:pt x="0" y="2"/>
                    <a:pt x="1" y="1"/>
                    <a:pt x="2" y="0"/>
                  </a:cubicBezTo>
                  <a:cubicBezTo>
                    <a:pt x="2" y="0"/>
                    <a:pt x="2" y="0"/>
                    <a:pt x="2" y="0"/>
                  </a:cubicBezTo>
                  <a:cubicBezTo>
                    <a:pt x="3" y="0"/>
                    <a:pt x="5" y="0"/>
                    <a:pt x="5" y="2"/>
                  </a:cubicBezTo>
                  <a:cubicBezTo>
                    <a:pt x="25" y="49"/>
                    <a:pt x="25" y="49"/>
                    <a:pt x="25" y="49"/>
                  </a:cubicBezTo>
                  <a:cubicBezTo>
                    <a:pt x="25" y="50"/>
                    <a:pt x="25" y="51"/>
                    <a:pt x="23" y="52"/>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3" name="Google Shape;2353;p41"/>
            <p:cNvSpPr/>
            <p:nvPr/>
          </p:nvSpPr>
          <p:spPr>
            <a:xfrm>
              <a:off x="4508028" y="3513252"/>
              <a:ext cx="885724" cy="475717"/>
            </a:xfrm>
            <a:custGeom>
              <a:avLst/>
              <a:gdLst/>
              <a:ahLst/>
              <a:cxnLst/>
              <a:rect l="l" t="t" r="r" b="b"/>
              <a:pathLst>
                <a:path w="354" h="190" extrusionOk="0">
                  <a:moveTo>
                    <a:pt x="221" y="0"/>
                  </a:moveTo>
                  <a:cubicBezTo>
                    <a:pt x="180" y="0"/>
                    <a:pt x="152" y="21"/>
                    <a:pt x="134" y="51"/>
                  </a:cubicBezTo>
                  <a:cubicBezTo>
                    <a:pt x="125" y="47"/>
                    <a:pt x="115" y="44"/>
                    <a:pt x="103" y="44"/>
                  </a:cubicBezTo>
                  <a:cubicBezTo>
                    <a:pt x="58" y="44"/>
                    <a:pt x="1" y="103"/>
                    <a:pt x="1" y="143"/>
                  </a:cubicBezTo>
                  <a:cubicBezTo>
                    <a:pt x="0" y="183"/>
                    <a:pt x="56" y="188"/>
                    <a:pt x="101" y="188"/>
                  </a:cubicBezTo>
                  <a:cubicBezTo>
                    <a:pt x="119" y="188"/>
                    <a:pt x="138" y="188"/>
                    <a:pt x="154" y="183"/>
                  </a:cubicBezTo>
                  <a:cubicBezTo>
                    <a:pt x="174" y="189"/>
                    <a:pt x="198" y="190"/>
                    <a:pt x="221" y="190"/>
                  </a:cubicBezTo>
                  <a:cubicBezTo>
                    <a:pt x="280" y="190"/>
                    <a:pt x="354" y="185"/>
                    <a:pt x="354" y="132"/>
                  </a:cubicBezTo>
                  <a:cubicBezTo>
                    <a:pt x="354" y="80"/>
                    <a:pt x="280" y="0"/>
                    <a:pt x="221"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4" name="Google Shape;2354;p41"/>
            <p:cNvSpPr/>
            <p:nvPr/>
          </p:nvSpPr>
          <p:spPr>
            <a:xfrm>
              <a:off x="4487685" y="3503863"/>
              <a:ext cx="830954" cy="444420"/>
            </a:xfrm>
            <a:custGeom>
              <a:avLst/>
              <a:gdLst/>
              <a:ahLst/>
              <a:cxnLst/>
              <a:rect l="l" t="t" r="r" b="b"/>
              <a:pathLst>
                <a:path w="332" h="178" extrusionOk="0">
                  <a:moveTo>
                    <a:pt x="207" y="0"/>
                  </a:moveTo>
                  <a:cubicBezTo>
                    <a:pt x="169" y="0"/>
                    <a:pt x="143" y="20"/>
                    <a:pt x="125" y="48"/>
                  </a:cubicBezTo>
                  <a:cubicBezTo>
                    <a:pt x="117" y="44"/>
                    <a:pt x="108" y="42"/>
                    <a:pt x="97" y="42"/>
                  </a:cubicBezTo>
                  <a:cubicBezTo>
                    <a:pt x="55" y="41"/>
                    <a:pt x="1" y="97"/>
                    <a:pt x="1" y="134"/>
                  </a:cubicBezTo>
                  <a:cubicBezTo>
                    <a:pt x="0" y="171"/>
                    <a:pt x="53" y="176"/>
                    <a:pt x="95" y="176"/>
                  </a:cubicBezTo>
                  <a:cubicBezTo>
                    <a:pt x="112" y="176"/>
                    <a:pt x="130" y="176"/>
                    <a:pt x="144" y="171"/>
                  </a:cubicBezTo>
                  <a:cubicBezTo>
                    <a:pt x="163" y="177"/>
                    <a:pt x="186" y="178"/>
                    <a:pt x="207" y="178"/>
                  </a:cubicBezTo>
                  <a:cubicBezTo>
                    <a:pt x="262" y="178"/>
                    <a:pt x="332" y="173"/>
                    <a:pt x="332" y="124"/>
                  </a:cubicBezTo>
                  <a:cubicBezTo>
                    <a:pt x="332" y="75"/>
                    <a:pt x="262" y="0"/>
                    <a:pt x="207"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355" name="Google Shape;2355;p41"/>
          <p:cNvGrpSpPr/>
          <p:nvPr/>
        </p:nvGrpSpPr>
        <p:grpSpPr>
          <a:xfrm>
            <a:off x="3301178" y="2860426"/>
            <a:ext cx="914184" cy="2075681"/>
            <a:chOff x="3155733" y="1620254"/>
            <a:chExt cx="1222825" cy="2776459"/>
          </a:xfrm>
        </p:grpSpPr>
        <p:sp>
          <p:nvSpPr>
            <p:cNvPr id="2356" name="Google Shape;2356;p41"/>
            <p:cNvSpPr/>
            <p:nvPr/>
          </p:nvSpPr>
          <p:spPr>
            <a:xfrm>
              <a:off x="3868795" y="2633738"/>
              <a:ext cx="233642" cy="500674"/>
            </a:xfrm>
            <a:custGeom>
              <a:avLst/>
              <a:gdLst/>
              <a:ahLst/>
              <a:cxnLst/>
              <a:rect l="l" t="t" r="r" b="b"/>
              <a:pathLst>
                <a:path w="76" h="163" extrusionOk="0">
                  <a:moveTo>
                    <a:pt x="59" y="0"/>
                  </a:moveTo>
                  <a:cubicBezTo>
                    <a:pt x="76" y="3"/>
                    <a:pt x="55" y="26"/>
                    <a:pt x="44" y="30"/>
                  </a:cubicBezTo>
                  <a:cubicBezTo>
                    <a:pt x="64" y="27"/>
                    <a:pt x="66" y="53"/>
                    <a:pt x="48" y="57"/>
                  </a:cubicBezTo>
                  <a:cubicBezTo>
                    <a:pt x="69" y="63"/>
                    <a:pt x="69" y="78"/>
                    <a:pt x="45" y="80"/>
                  </a:cubicBezTo>
                  <a:cubicBezTo>
                    <a:pt x="62" y="87"/>
                    <a:pt x="69" y="120"/>
                    <a:pt x="48" y="121"/>
                  </a:cubicBezTo>
                  <a:cubicBezTo>
                    <a:pt x="56" y="131"/>
                    <a:pt x="59" y="151"/>
                    <a:pt x="59" y="163"/>
                  </a:cubicBezTo>
                  <a:cubicBezTo>
                    <a:pt x="45" y="163"/>
                    <a:pt x="28" y="135"/>
                    <a:pt x="34" y="123"/>
                  </a:cubicBezTo>
                  <a:cubicBezTo>
                    <a:pt x="24" y="115"/>
                    <a:pt x="20" y="101"/>
                    <a:pt x="29" y="92"/>
                  </a:cubicBezTo>
                  <a:cubicBezTo>
                    <a:pt x="15" y="86"/>
                    <a:pt x="11" y="70"/>
                    <a:pt x="22" y="59"/>
                  </a:cubicBezTo>
                  <a:cubicBezTo>
                    <a:pt x="11" y="53"/>
                    <a:pt x="0" y="44"/>
                    <a:pt x="7" y="32"/>
                  </a:cubicBezTo>
                  <a:lnTo>
                    <a:pt x="59" y="0"/>
                  </a:lnTo>
                  <a:close/>
                </a:path>
              </a:pathLst>
            </a:custGeom>
            <a:solidFill>
              <a:srgbClr val="6F44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7" name="Google Shape;2357;p41"/>
            <p:cNvSpPr/>
            <p:nvPr/>
          </p:nvSpPr>
          <p:spPr>
            <a:xfrm>
              <a:off x="4090298" y="3270958"/>
              <a:ext cx="163852" cy="139581"/>
            </a:xfrm>
            <a:custGeom>
              <a:avLst/>
              <a:gdLst/>
              <a:ahLst/>
              <a:cxnLst/>
              <a:rect l="l" t="t" r="r" b="b"/>
              <a:pathLst>
                <a:path w="54" h="46" extrusionOk="0">
                  <a:moveTo>
                    <a:pt x="45" y="9"/>
                  </a:moveTo>
                  <a:cubicBezTo>
                    <a:pt x="49" y="10"/>
                    <a:pt x="51" y="13"/>
                    <a:pt x="54" y="15"/>
                  </a:cubicBezTo>
                  <a:cubicBezTo>
                    <a:pt x="52" y="11"/>
                    <a:pt x="49" y="4"/>
                    <a:pt x="45" y="0"/>
                  </a:cubicBezTo>
                  <a:cubicBezTo>
                    <a:pt x="46" y="1"/>
                    <a:pt x="47" y="3"/>
                    <a:pt x="47" y="4"/>
                  </a:cubicBezTo>
                  <a:cubicBezTo>
                    <a:pt x="30" y="1"/>
                    <a:pt x="17" y="26"/>
                    <a:pt x="0" y="28"/>
                  </a:cubicBezTo>
                  <a:cubicBezTo>
                    <a:pt x="2" y="34"/>
                    <a:pt x="4" y="40"/>
                    <a:pt x="7" y="46"/>
                  </a:cubicBezTo>
                  <a:cubicBezTo>
                    <a:pt x="9" y="41"/>
                    <a:pt x="8" y="35"/>
                    <a:pt x="8" y="30"/>
                  </a:cubicBezTo>
                  <a:cubicBezTo>
                    <a:pt x="11" y="34"/>
                    <a:pt x="13" y="40"/>
                    <a:pt x="17" y="43"/>
                  </a:cubicBezTo>
                  <a:cubicBezTo>
                    <a:pt x="18" y="39"/>
                    <a:pt x="16" y="33"/>
                    <a:pt x="16" y="28"/>
                  </a:cubicBezTo>
                  <a:cubicBezTo>
                    <a:pt x="20" y="31"/>
                    <a:pt x="22" y="35"/>
                    <a:pt x="27" y="37"/>
                  </a:cubicBezTo>
                  <a:cubicBezTo>
                    <a:pt x="29" y="33"/>
                    <a:pt x="25" y="27"/>
                    <a:pt x="25" y="22"/>
                  </a:cubicBezTo>
                  <a:cubicBezTo>
                    <a:pt x="28" y="25"/>
                    <a:pt x="30" y="28"/>
                    <a:pt x="34" y="30"/>
                  </a:cubicBezTo>
                  <a:cubicBezTo>
                    <a:pt x="37" y="26"/>
                    <a:pt x="33" y="20"/>
                    <a:pt x="32" y="16"/>
                  </a:cubicBezTo>
                  <a:cubicBezTo>
                    <a:pt x="35" y="19"/>
                    <a:pt x="37" y="23"/>
                    <a:pt x="41" y="25"/>
                  </a:cubicBezTo>
                  <a:cubicBezTo>
                    <a:pt x="42" y="21"/>
                    <a:pt x="38" y="16"/>
                    <a:pt x="38" y="11"/>
                  </a:cubicBezTo>
                  <a:cubicBezTo>
                    <a:pt x="41" y="13"/>
                    <a:pt x="43" y="17"/>
                    <a:pt x="47" y="20"/>
                  </a:cubicBezTo>
                  <a:cubicBezTo>
                    <a:pt x="48" y="16"/>
                    <a:pt x="46" y="12"/>
                    <a:pt x="45" y="9"/>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8" name="Google Shape;2358;p41"/>
            <p:cNvSpPr/>
            <p:nvPr/>
          </p:nvSpPr>
          <p:spPr>
            <a:xfrm>
              <a:off x="3865760" y="2830973"/>
              <a:ext cx="367151" cy="524949"/>
            </a:xfrm>
            <a:custGeom>
              <a:avLst/>
              <a:gdLst/>
              <a:ahLst/>
              <a:cxnLst/>
              <a:rect l="l" t="t" r="r" b="b"/>
              <a:pathLst>
                <a:path w="120" h="172" extrusionOk="0">
                  <a:moveTo>
                    <a:pt x="118" y="144"/>
                  </a:moveTo>
                  <a:cubicBezTo>
                    <a:pt x="111" y="134"/>
                    <a:pt x="103" y="124"/>
                    <a:pt x="94" y="116"/>
                  </a:cubicBezTo>
                  <a:cubicBezTo>
                    <a:pt x="81" y="104"/>
                    <a:pt x="62" y="95"/>
                    <a:pt x="55" y="80"/>
                  </a:cubicBezTo>
                  <a:cubicBezTo>
                    <a:pt x="50" y="69"/>
                    <a:pt x="46" y="55"/>
                    <a:pt x="42" y="44"/>
                  </a:cubicBezTo>
                  <a:cubicBezTo>
                    <a:pt x="37" y="34"/>
                    <a:pt x="25" y="7"/>
                    <a:pt x="15" y="0"/>
                  </a:cubicBezTo>
                  <a:cubicBezTo>
                    <a:pt x="9" y="11"/>
                    <a:pt x="9" y="11"/>
                    <a:pt x="9" y="11"/>
                  </a:cubicBezTo>
                  <a:cubicBezTo>
                    <a:pt x="3" y="19"/>
                    <a:pt x="0" y="35"/>
                    <a:pt x="0" y="45"/>
                  </a:cubicBezTo>
                  <a:cubicBezTo>
                    <a:pt x="0" y="66"/>
                    <a:pt x="3" y="94"/>
                    <a:pt x="16" y="110"/>
                  </a:cubicBezTo>
                  <a:cubicBezTo>
                    <a:pt x="28" y="125"/>
                    <a:pt x="38" y="139"/>
                    <a:pt x="53" y="152"/>
                  </a:cubicBezTo>
                  <a:cubicBezTo>
                    <a:pt x="61" y="158"/>
                    <a:pt x="69" y="163"/>
                    <a:pt x="73" y="172"/>
                  </a:cubicBezTo>
                  <a:cubicBezTo>
                    <a:pt x="73" y="172"/>
                    <a:pt x="73" y="172"/>
                    <a:pt x="73" y="172"/>
                  </a:cubicBezTo>
                  <a:cubicBezTo>
                    <a:pt x="90" y="170"/>
                    <a:pt x="103" y="145"/>
                    <a:pt x="120" y="148"/>
                  </a:cubicBezTo>
                  <a:cubicBezTo>
                    <a:pt x="120" y="147"/>
                    <a:pt x="119" y="145"/>
                    <a:pt x="118" y="144"/>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9" name="Google Shape;2359;p41"/>
            <p:cNvSpPr/>
            <p:nvPr/>
          </p:nvSpPr>
          <p:spPr>
            <a:xfrm>
              <a:off x="3971961" y="3131376"/>
              <a:ext cx="112270" cy="48550"/>
            </a:xfrm>
            <a:custGeom>
              <a:avLst/>
              <a:gdLst/>
              <a:ahLst/>
              <a:cxnLst/>
              <a:rect l="l" t="t" r="r" b="b"/>
              <a:pathLst>
                <a:path w="36" h="16" extrusionOk="0">
                  <a:moveTo>
                    <a:pt x="0" y="0"/>
                  </a:moveTo>
                  <a:cubicBezTo>
                    <a:pt x="0" y="0"/>
                    <a:pt x="0" y="1"/>
                    <a:pt x="1" y="2"/>
                  </a:cubicBezTo>
                  <a:cubicBezTo>
                    <a:pt x="2" y="2"/>
                    <a:pt x="2" y="2"/>
                    <a:pt x="3" y="3"/>
                  </a:cubicBezTo>
                  <a:cubicBezTo>
                    <a:pt x="3" y="4"/>
                    <a:pt x="4" y="4"/>
                    <a:pt x="5" y="5"/>
                  </a:cubicBezTo>
                  <a:cubicBezTo>
                    <a:pt x="5" y="5"/>
                    <a:pt x="6" y="6"/>
                    <a:pt x="7" y="7"/>
                  </a:cubicBezTo>
                  <a:cubicBezTo>
                    <a:pt x="8" y="7"/>
                    <a:pt x="9" y="8"/>
                    <a:pt x="10" y="8"/>
                  </a:cubicBezTo>
                  <a:cubicBezTo>
                    <a:pt x="11" y="9"/>
                    <a:pt x="12" y="10"/>
                    <a:pt x="13" y="10"/>
                  </a:cubicBezTo>
                  <a:cubicBezTo>
                    <a:pt x="14" y="10"/>
                    <a:pt x="15" y="11"/>
                    <a:pt x="16" y="11"/>
                  </a:cubicBezTo>
                  <a:cubicBezTo>
                    <a:pt x="18" y="12"/>
                    <a:pt x="19" y="12"/>
                    <a:pt x="20" y="12"/>
                  </a:cubicBezTo>
                  <a:cubicBezTo>
                    <a:pt x="21" y="13"/>
                    <a:pt x="22" y="13"/>
                    <a:pt x="23" y="13"/>
                  </a:cubicBezTo>
                  <a:cubicBezTo>
                    <a:pt x="25" y="13"/>
                    <a:pt x="26" y="14"/>
                    <a:pt x="27" y="14"/>
                  </a:cubicBezTo>
                  <a:cubicBezTo>
                    <a:pt x="28" y="14"/>
                    <a:pt x="29" y="14"/>
                    <a:pt x="30" y="14"/>
                  </a:cubicBezTo>
                  <a:cubicBezTo>
                    <a:pt x="32" y="14"/>
                    <a:pt x="33" y="14"/>
                    <a:pt x="34" y="15"/>
                  </a:cubicBezTo>
                  <a:cubicBezTo>
                    <a:pt x="35" y="15"/>
                    <a:pt x="36" y="15"/>
                    <a:pt x="36" y="15"/>
                  </a:cubicBezTo>
                  <a:cubicBezTo>
                    <a:pt x="36" y="15"/>
                    <a:pt x="36" y="15"/>
                    <a:pt x="34" y="15"/>
                  </a:cubicBezTo>
                  <a:cubicBezTo>
                    <a:pt x="33" y="15"/>
                    <a:pt x="32" y="15"/>
                    <a:pt x="30" y="15"/>
                  </a:cubicBezTo>
                  <a:cubicBezTo>
                    <a:pt x="29" y="16"/>
                    <a:pt x="28" y="16"/>
                    <a:pt x="27" y="16"/>
                  </a:cubicBezTo>
                  <a:cubicBezTo>
                    <a:pt x="25" y="16"/>
                    <a:pt x="24" y="15"/>
                    <a:pt x="23" y="15"/>
                  </a:cubicBezTo>
                  <a:cubicBezTo>
                    <a:pt x="22" y="15"/>
                    <a:pt x="21" y="15"/>
                    <a:pt x="19" y="15"/>
                  </a:cubicBezTo>
                  <a:cubicBezTo>
                    <a:pt x="18" y="14"/>
                    <a:pt x="17" y="14"/>
                    <a:pt x="16" y="14"/>
                  </a:cubicBezTo>
                  <a:cubicBezTo>
                    <a:pt x="14" y="13"/>
                    <a:pt x="13" y="13"/>
                    <a:pt x="12" y="12"/>
                  </a:cubicBezTo>
                  <a:cubicBezTo>
                    <a:pt x="11" y="12"/>
                    <a:pt x="10" y="11"/>
                    <a:pt x="9" y="10"/>
                  </a:cubicBezTo>
                  <a:cubicBezTo>
                    <a:pt x="8" y="9"/>
                    <a:pt x="7" y="9"/>
                    <a:pt x="6" y="8"/>
                  </a:cubicBezTo>
                  <a:cubicBezTo>
                    <a:pt x="5" y="7"/>
                    <a:pt x="4" y="6"/>
                    <a:pt x="4" y="6"/>
                  </a:cubicBezTo>
                  <a:cubicBezTo>
                    <a:pt x="3" y="5"/>
                    <a:pt x="2" y="4"/>
                    <a:pt x="2" y="4"/>
                  </a:cubicBezTo>
                  <a:cubicBezTo>
                    <a:pt x="1" y="3"/>
                    <a:pt x="1" y="2"/>
                    <a:pt x="1" y="2"/>
                  </a:cubicBezTo>
                  <a:cubicBezTo>
                    <a:pt x="0" y="1"/>
                    <a:pt x="0" y="0"/>
                    <a:pt x="0"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0" name="Google Shape;2360;p41"/>
            <p:cNvSpPr/>
            <p:nvPr/>
          </p:nvSpPr>
          <p:spPr>
            <a:xfrm>
              <a:off x="3431855" y="2633738"/>
              <a:ext cx="233642" cy="500674"/>
            </a:xfrm>
            <a:custGeom>
              <a:avLst/>
              <a:gdLst/>
              <a:ahLst/>
              <a:cxnLst/>
              <a:rect l="l" t="t" r="r" b="b"/>
              <a:pathLst>
                <a:path w="76" h="163" extrusionOk="0">
                  <a:moveTo>
                    <a:pt x="17" y="0"/>
                  </a:moveTo>
                  <a:cubicBezTo>
                    <a:pt x="0" y="3"/>
                    <a:pt x="21" y="26"/>
                    <a:pt x="32" y="30"/>
                  </a:cubicBezTo>
                  <a:cubicBezTo>
                    <a:pt x="12" y="27"/>
                    <a:pt x="10" y="53"/>
                    <a:pt x="29" y="57"/>
                  </a:cubicBezTo>
                  <a:cubicBezTo>
                    <a:pt x="7" y="63"/>
                    <a:pt x="7" y="78"/>
                    <a:pt x="31" y="80"/>
                  </a:cubicBezTo>
                  <a:cubicBezTo>
                    <a:pt x="14" y="87"/>
                    <a:pt x="7" y="120"/>
                    <a:pt x="29" y="121"/>
                  </a:cubicBezTo>
                  <a:cubicBezTo>
                    <a:pt x="20" y="131"/>
                    <a:pt x="17" y="151"/>
                    <a:pt x="17" y="163"/>
                  </a:cubicBezTo>
                  <a:cubicBezTo>
                    <a:pt x="31" y="163"/>
                    <a:pt x="48" y="135"/>
                    <a:pt x="42" y="123"/>
                  </a:cubicBezTo>
                  <a:cubicBezTo>
                    <a:pt x="52" y="115"/>
                    <a:pt x="57" y="101"/>
                    <a:pt x="47" y="92"/>
                  </a:cubicBezTo>
                  <a:cubicBezTo>
                    <a:pt x="61" y="86"/>
                    <a:pt x="65" y="70"/>
                    <a:pt x="54" y="59"/>
                  </a:cubicBezTo>
                  <a:cubicBezTo>
                    <a:pt x="65" y="53"/>
                    <a:pt x="76" y="44"/>
                    <a:pt x="69" y="32"/>
                  </a:cubicBezTo>
                  <a:lnTo>
                    <a:pt x="17" y="0"/>
                  </a:lnTo>
                  <a:close/>
                </a:path>
              </a:pathLst>
            </a:custGeom>
            <a:solidFill>
              <a:srgbClr val="6F44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1" name="Google Shape;2361;p41"/>
            <p:cNvSpPr/>
            <p:nvPr/>
          </p:nvSpPr>
          <p:spPr>
            <a:xfrm>
              <a:off x="3607845" y="3607775"/>
              <a:ext cx="121372" cy="555293"/>
            </a:xfrm>
            <a:custGeom>
              <a:avLst/>
              <a:gdLst/>
              <a:ahLst/>
              <a:cxnLst/>
              <a:rect l="l" t="t" r="r" b="b"/>
              <a:pathLst>
                <a:path w="39" h="181" extrusionOk="0">
                  <a:moveTo>
                    <a:pt x="5" y="48"/>
                  </a:moveTo>
                  <a:cubicBezTo>
                    <a:pt x="6" y="55"/>
                    <a:pt x="6" y="63"/>
                    <a:pt x="7" y="73"/>
                  </a:cubicBezTo>
                  <a:cubicBezTo>
                    <a:pt x="8" y="78"/>
                    <a:pt x="8" y="83"/>
                    <a:pt x="8" y="88"/>
                  </a:cubicBezTo>
                  <a:cubicBezTo>
                    <a:pt x="9" y="90"/>
                    <a:pt x="9" y="93"/>
                    <a:pt x="9" y="95"/>
                  </a:cubicBezTo>
                  <a:cubicBezTo>
                    <a:pt x="10" y="101"/>
                    <a:pt x="10" y="109"/>
                    <a:pt x="11" y="117"/>
                  </a:cubicBezTo>
                  <a:cubicBezTo>
                    <a:pt x="12" y="124"/>
                    <a:pt x="12" y="132"/>
                    <a:pt x="13" y="139"/>
                  </a:cubicBezTo>
                  <a:cubicBezTo>
                    <a:pt x="14" y="152"/>
                    <a:pt x="15" y="165"/>
                    <a:pt x="16" y="174"/>
                  </a:cubicBezTo>
                  <a:cubicBezTo>
                    <a:pt x="33" y="174"/>
                    <a:pt x="34" y="181"/>
                    <a:pt x="36" y="165"/>
                  </a:cubicBezTo>
                  <a:cubicBezTo>
                    <a:pt x="37" y="158"/>
                    <a:pt x="37" y="149"/>
                    <a:pt x="38" y="139"/>
                  </a:cubicBezTo>
                  <a:cubicBezTo>
                    <a:pt x="38" y="132"/>
                    <a:pt x="38" y="124"/>
                    <a:pt x="38" y="116"/>
                  </a:cubicBezTo>
                  <a:cubicBezTo>
                    <a:pt x="39" y="109"/>
                    <a:pt x="39" y="103"/>
                    <a:pt x="39" y="96"/>
                  </a:cubicBezTo>
                  <a:cubicBezTo>
                    <a:pt x="39" y="91"/>
                    <a:pt x="39" y="87"/>
                    <a:pt x="39" y="83"/>
                  </a:cubicBezTo>
                  <a:cubicBezTo>
                    <a:pt x="39" y="80"/>
                    <a:pt x="39" y="77"/>
                    <a:pt x="39" y="74"/>
                  </a:cubicBezTo>
                  <a:cubicBezTo>
                    <a:pt x="39" y="66"/>
                    <a:pt x="39" y="58"/>
                    <a:pt x="39" y="49"/>
                  </a:cubicBezTo>
                  <a:cubicBezTo>
                    <a:pt x="39" y="33"/>
                    <a:pt x="39" y="17"/>
                    <a:pt x="39" y="0"/>
                  </a:cubicBezTo>
                  <a:cubicBezTo>
                    <a:pt x="0" y="3"/>
                    <a:pt x="0" y="3"/>
                    <a:pt x="0" y="3"/>
                  </a:cubicBezTo>
                  <a:cubicBezTo>
                    <a:pt x="2" y="23"/>
                    <a:pt x="4" y="34"/>
                    <a:pt x="5" y="48"/>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2" name="Google Shape;2362;p41"/>
            <p:cNvSpPr/>
            <p:nvPr/>
          </p:nvSpPr>
          <p:spPr>
            <a:xfrm>
              <a:off x="3783834" y="3586533"/>
              <a:ext cx="127441" cy="540120"/>
            </a:xfrm>
            <a:custGeom>
              <a:avLst/>
              <a:gdLst/>
              <a:ahLst/>
              <a:cxnLst/>
              <a:rect l="l" t="t" r="r" b="b"/>
              <a:pathLst>
                <a:path w="42" h="176" extrusionOk="0">
                  <a:moveTo>
                    <a:pt x="0" y="13"/>
                  </a:moveTo>
                  <a:cubicBezTo>
                    <a:pt x="0" y="28"/>
                    <a:pt x="0" y="43"/>
                    <a:pt x="0" y="57"/>
                  </a:cubicBezTo>
                  <a:cubicBezTo>
                    <a:pt x="1" y="65"/>
                    <a:pt x="1" y="72"/>
                    <a:pt x="1" y="80"/>
                  </a:cubicBezTo>
                  <a:cubicBezTo>
                    <a:pt x="1" y="88"/>
                    <a:pt x="2" y="97"/>
                    <a:pt x="2" y="106"/>
                  </a:cubicBezTo>
                  <a:cubicBezTo>
                    <a:pt x="2" y="113"/>
                    <a:pt x="2" y="120"/>
                    <a:pt x="2" y="128"/>
                  </a:cubicBezTo>
                  <a:cubicBezTo>
                    <a:pt x="3" y="135"/>
                    <a:pt x="3" y="142"/>
                    <a:pt x="3" y="149"/>
                  </a:cubicBezTo>
                  <a:cubicBezTo>
                    <a:pt x="3" y="154"/>
                    <a:pt x="3" y="158"/>
                    <a:pt x="3" y="163"/>
                  </a:cubicBezTo>
                  <a:cubicBezTo>
                    <a:pt x="4" y="173"/>
                    <a:pt x="4" y="173"/>
                    <a:pt x="4" y="173"/>
                  </a:cubicBezTo>
                  <a:cubicBezTo>
                    <a:pt x="11" y="173"/>
                    <a:pt x="16" y="176"/>
                    <a:pt x="24" y="176"/>
                  </a:cubicBezTo>
                  <a:cubicBezTo>
                    <a:pt x="24" y="171"/>
                    <a:pt x="25" y="162"/>
                    <a:pt x="26" y="150"/>
                  </a:cubicBezTo>
                  <a:cubicBezTo>
                    <a:pt x="27" y="143"/>
                    <a:pt x="27" y="135"/>
                    <a:pt x="28" y="127"/>
                  </a:cubicBezTo>
                  <a:cubicBezTo>
                    <a:pt x="29" y="120"/>
                    <a:pt x="30" y="112"/>
                    <a:pt x="30" y="105"/>
                  </a:cubicBezTo>
                  <a:cubicBezTo>
                    <a:pt x="31" y="97"/>
                    <a:pt x="32" y="89"/>
                    <a:pt x="33" y="81"/>
                  </a:cubicBezTo>
                  <a:cubicBezTo>
                    <a:pt x="33" y="73"/>
                    <a:pt x="34" y="65"/>
                    <a:pt x="35" y="58"/>
                  </a:cubicBezTo>
                  <a:cubicBezTo>
                    <a:pt x="38" y="31"/>
                    <a:pt x="40" y="8"/>
                    <a:pt x="42" y="0"/>
                  </a:cubicBezTo>
                  <a:cubicBezTo>
                    <a:pt x="0" y="13"/>
                    <a:pt x="0" y="13"/>
                    <a:pt x="0" y="13"/>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3" name="Google Shape;2363;p41"/>
            <p:cNvSpPr/>
            <p:nvPr/>
          </p:nvSpPr>
          <p:spPr>
            <a:xfrm>
              <a:off x="3525918" y="4078103"/>
              <a:ext cx="221505" cy="288267"/>
            </a:xfrm>
            <a:custGeom>
              <a:avLst/>
              <a:gdLst/>
              <a:ahLst/>
              <a:cxnLst/>
              <a:rect l="l" t="t" r="r" b="b"/>
              <a:pathLst>
                <a:path w="72" h="94" extrusionOk="0">
                  <a:moveTo>
                    <a:pt x="22" y="74"/>
                  </a:moveTo>
                  <a:cubicBezTo>
                    <a:pt x="28" y="70"/>
                    <a:pt x="33" y="66"/>
                    <a:pt x="36" y="59"/>
                  </a:cubicBezTo>
                  <a:cubicBezTo>
                    <a:pt x="36" y="57"/>
                    <a:pt x="36" y="55"/>
                    <a:pt x="35" y="53"/>
                  </a:cubicBezTo>
                  <a:cubicBezTo>
                    <a:pt x="34" y="44"/>
                    <a:pt x="33" y="36"/>
                    <a:pt x="32" y="28"/>
                  </a:cubicBezTo>
                  <a:cubicBezTo>
                    <a:pt x="31" y="23"/>
                    <a:pt x="29" y="17"/>
                    <a:pt x="28" y="11"/>
                  </a:cubicBezTo>
                  <a:cubicBezTo>
                    <a:pt x="27" y="5"/>
                    <a:pt x="33" y="5"/>
                    <a:pt x="38" y="5"/>
                  </a:cubicBezTo>
                  <a:cubicBezTo>
                    <a:pt x="41" y="4"/>
                    <a:pt x="45" y="4"/>
                    <a:pt x="48" y="4"/>
                  </a:cubicBezTo>
                  <a:cubicBezTo>
                    <a:pt x="53" y="3"/>
                    <a:pt x="58" y="3"/>
                    <a:pt x="63" y="2"/>
                  </a:cubicBezTo>
                  <a:cubicBezTo>
                    <a:pt x="66" y="2"/>
                    <a:pt x="72" y="0"/>
                    <a:pt x="72" y="5"/>
                  </a:cubicBezTo>
                  <a:cubicBezTo>
                    <a:pt x="72" y="8"/>
                    <a:pt x="71" y="11"/>
                    <a:pt x="71" y="14"/>
                  </a:cubicBezTo>
                  <a:cubicBezTo>
                    <a:pt x="71" y="17"/>
                    <a:pt x="71" y="20"/>
                    <a:pt x="71" y="23"/>
                  </a:cubicBezTo>
                  <a:cubicBezTo>
                    <a:pt x="70" y="30"/>
                    <a:pt x="70" y="37"/>
                    <a:pt x="69" y="44"/>
                  </a:cubicBezTo>
                  <a:cubicBezTo>
                    <a:pt x="69" y="56"/>
                    <a:pt x="67" y="69"/>
                    <a:pt x="68" y="82"/>
                  </a:cubicBezTo>
                  <a:cubicBezTo>
                    <a:pt x="65" y="83"/>
                    <a:pt x="63" y="85"/>
                    <a:pt x="58" y="84"/>
                  </a:cubicBezTo>
                  <a:cubicBezTo>
                    <a:pt x="36" y="90"/>
                    <a:pt x="40" y="89"/>
                    <a:pt x="30" y="91"/>
                  </a:cubicBezTo>
                  <a:cubicBezTo>
                    <a:pt x="26" y="92"/>
                    <a:pt x="9" y="94"/>
                    <a:pt x="5" y="90"/>
                  </a:cubicBezTo>
                  <a:cubicBezTo>
                    <a:pt x="0" y="85"/>
                    <a:pt x="18" y="76"/>
                    <a:pt x="22" y="7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4" name="Google Shape;2364;p41"/>
            <p:cNvSpPr/>
            <p:nvPr/>
          </p:nvSpPr>
          <p:spPr>
            <a:xfrm>
              <a:off x="3704943" y="4111482"/>
              <a:ext cx="15172" cy="218475"/>
            </a:xfrm>
            <a:custGeom>
              <a:avLst/>
              <a:gdLst/>
              <a:ahLst/>
              <a:cxnLst/>
              <a:rect l="l" t="t" r="r" b="b"/>
              <a:pathLst>
                <a:path w="5" h="72" extrusionOk="0">
                  <a:moveTo>
                    <a:pt x="3" y="70"/>
                  </a:moveTo>
                  <a:cubicBezTo>
                    <a:pt x="3" y="70"/>
                    <a:pt x="3" y="71"/>
                    <a:pt x="3" y="71"/>
                  </a:cubicBezTo>
                  <a:cubicBezTo>
                    <a:pt x="3" y="71"/>
                    <a:pt x="3" y="72"/>
                    <a:pt x="3" y="72"/>
                  </a:cubicBezTo>
                  <a:cubicBezTo>
                    <a:pt x="3" y="71"/>
                    <a:pt x="3" y="70"/>
                    <a:pt x="3" y="70"/>
                  </a:cubicBezTo>
                  <a:moveTo>
                    <a:pt x="2" y="0"/>
                  </a:moveTo>
                  <a:cubicBezTo>
                    <a:pt x="1" y="0"/>
                    <a:pt x="1" y="0"/>
                    <a:pt x="1" y="0"/>
                  </a:cubicBezTo>
                  <a:cubicBezTo>
                    <a:pt x="1" y="0"/>
                    <a:pt x="0" y="1"/>
                    <a:pt x="1" y="2"/>
                  </a:cubicBezTo>
                  <a:cubicBezTo>
                    <a:pt x="3" y="20"/>
                    <a:pt x="3" y="35"/>
                    <a:pt x="2" y="49"/>
                  </a:cubicBezTo>
                  <a:cubicBezTo>
                    <a:pt x="2" y="54"/>
                    <a:pt x="2" y="59"/>
                    <a:pt x="2" y="64"/>
                  </a:cubicBezTo>
                  <a:cubicBezTo>
                    <a:pt x="3" y="66"/>
                    <a:pt x="4" y="68"/>
                    <a:pt x="5" y="69"/>
                  </a:cubicBezTo>
                  <a:cubicBezTo>
                    <a:pt x="4" y="63"/>
                    <a:pt x="4" y="56"/>
                    <a:pt x="4" y="49"/>
                  </a:cubicBezTo>
                  <a:cubicBezTo>
                    <a:pt x="5" y="35"/>
                    <a:pt x="5" y="20"/>
                    <a:pt x="2" y="1"/>
                  </a:cubicBezTo>
                  <a:cubicBezTo>
                    <a:pt x="2" y="1"/>
                    <a:pt x="2" y="0"/>
                    <a:pt x="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5" name="Google Shape;2365;p41"/>
            <p:cNvSpPr/>
            <p:nvPr/>
          </p:nvSpPr>
          <p:spPr>
            <a:xfrm>
              <a:off x="3604810" y="4281407"/>
              <a:ext cx="18206" cy="15173"/>
            </a:xfrm>
            <a:custGeom>
              <a:avLst/>
              <a:gdLst/>
              <a:ahLst/>
              <a:cxnLst/>
              <a:rect l="l" t="t" r="r" b="b"/>
              <a:pathLst>
                <a:path w="6" h="5" extrusionOk="0">
                  <a:moveTo>
                    <a:pt x="6" y="0"/>
                  </a:moveTo>
                  <a:cubicBezTo>
                    <a:pt x="4" y="1"/>
                    <a:pt x="2" y="2"/>
                    <a:pt x="0" y="4"/>
                  </a:cubicBezTo>
                  <a:cubicBezTo>
                    <a:pt x="0" y="4"/>
                    <a:pt x="0" y="5"/>
                    <a:pt x="0" y="5"/>
                  </a:cubicBezTo>
                  <a:cubicBezTo>
                    <a:pt x="2" y="3"/>
                    <a:pt x="4" y="2"/>
                    <a:pt x="6" y="0"/>
                  </a:cubicBezTo>
                </a:path>
              </a:pathLst>
            </a:custGeom>
            <a:solidFill>
              <a:srgbClr val="FAF2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6" name="Google Shape;2366;p41"/>
            <p:cNvSpPr/>
            <p:nvPr/>
          </p:nvSpPr>
          <p:spPr>
            <a:xfrm>
              <a:off x="3604810" y="4275339"/>
              <a:ext cx="115303" cy="60688"/>
            </a:xfrm>
            <a:custGeom>
              <a:avLst/>
              <a:gdLst/>
              <a:ahLst/>
              <a:cxnLst/>
              <a:rect l="l" t="t" r="r" b="b"/>
              <a:pathLst>
                <a:path w="37" h="20" extrusionOk="0">
                  <a:moveTo>
                    <a:pt x="37" y="15"/>
                  </a:moveTo>
                  <a:cubicBezTo>
                    <a:pt x="37" y="16"/>
                    <a:pt x="37" y="16"/>
                    <a:pt x="37" y="17"/>
                  </a:cubicBezTo>
                  <a:cubicBezTo>
                    <a:pt x="37" y="17"/>
                    <a:pt x="36" y="18"/>
                    <a:pt x="36" y="18"/>
                  </a:cubicBezTo>
                  <a:cubicBezTo>
                    <a:pt x="36" y="18"/>
                    <a:pt x="36" y="18"/>
                    <a:pt x="36" y="18"/>
                  </a:cubicBezTo>
                  <a:cubicBezTo>
                    <a:pt x="35" y="18"/>
                    <a:pt x="35" y="18"/>
                    <a:pt x="35" y="18"/>
                  </a:cubicBezTo>
                  <a:cubicBezTo>
                    <a:pt x="35" y="18"/>
                    <a:pt x="35" y="19"/>
                    <a:pt x="35" y="19"/>
                  </a:cubicBezTo>
                  <a:cubicBezTo>
                    <a:pt x="35" y="19"/>
                    <a:pt x="36" y="20"/>
                    <a:pt x="36" y="20"/>
                  </a:cubicBezTo>
                  <a:cubicBezTo>
                    <a:pt x="37" y="20"/>
                    <a:pt x="37" y="20"/>
                    <a:pt x="37" y="20"/>
                  </a:cubicBezTo>
                  <a:cubicBezTo>
                    <a:pt x="37" y="20"/>
                    <a:pt x="37" y="19"/>
                    <a:pt x="37" y="19"/>
                  </a:cubicBezTo>
                  <a:cubicBezTo>
                    <a:pt x="37" y="17"/>
                    <a:pt x="37" y="16"/>
                    <a:pt x="37" y="15"/>
                  </a:cubicBezTo>
                  <a:moveTo>
                    <a:pt x="15" y="0"/>
                  </a:moveTo>
                  <a:cubicBezTo>
                    <a:pt x="12" y="0"/>
                    <a:pt x="9" y="0"/>
                    <a:pt x="6" y="2"/>
                  </a:cubicBezTo>
                  <a:cubicBezTo>
                    <a:pt x="4" y="4"/>
                    <a:pt x="2" y="5"/>
                    <a:pt x="0" y="7"/>
                  </a:cubicBezTo>
                  <a:cubicBezTo>
                    <a:pt x="0" y="7"/>
                    <a:pt x="0" y="7"/>
                    <a:pt x="0" y="7"/>
                  </a:cubicBezTo>
                  <a:cubicBezTo>
                    <a:pt x="0" y="7"/>
                    <a:pt x="0" y="7"/>
                    <a:pt x="1" y="7"/>
                  </a:cubicBezTo>
                  <a:cubicBezTo>
                    <a:pt x="1" y="7"/>
                    <a:pt x="1" y="7"/>
                    <a:pt x="1" y="7"/>
                  </a:cubicBezTo>
                  <a:cubicBezTo>
                    <a:pt x="5" y="4"/>
                    <a:pt x="10" y="2"/>
                    <a:pt x="15" y="2"/>
                  </a:cubicBezTo>
                  <a:cubicBezTo>
                    <a:pt x="18" y="2"/>
                    <a:pt x="20" y="2"/>
                    <a:pt x="22" y="3"/>
                  </a:cubicBezTo>
                  <a:cubicBezTo>
                    <a:pt x="28" y="5"/>
                    <a:pt x="33" y="9"/>
                    <a:pt x="35" y="16"/>
                  </a:cubicBezTo>
                  <a:cubicBezTo>
                    <a:pt x="35" y="14"/>
                    <a:pt x="34" y="12"/>
                    <a:pt x="34" y="10"/>
                  </a:cubicBezTo>
                  <a:cubicBezTo>
                    <a:pt x="32" y="6"/>
                    <a:pt x="28" y="3"/>
                    <a:pt x="23" y="1"/>
                  </a:cubicBezTo>
                  <a:cubicBezTo>
                    <a:pt x="20" y="0"/>
                    <a:pt x="18" y="0"/>
                    <a:pt x="1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7" name="Google Shape;2367;p41"/>
            <p:cNvSpPr/>
            <p:nvPr/>
          </p:nvSpPr>
          <p:spPr>
            <a:xfrm>
              <a:off x="3711011" y="4305682"/>
              <a:ext cx="9104" cy="24275"/>
            </a:xfrm>
            <a:custGeom>
              <a:avLst/>
              <a:gdLst/>
              <a:ahLst/>
              <a:cxnLst/>
              <a:rect l="l" t="t" r="r" b="b"/>
              <a:pathLst>
                <a:path w="3" h="8" extrusionOk="0">
                  <a:moveTo>
                    <a:pt x="0" y="0"/>
                  </a:moveTo>
                  <a:cubicBezTo>
                    <a:pt x="0" y="2"/>
                    <a:pt x="1" y="4"/>
                    <a:pt x="1" y="6"/>
                  </a:cubicBezTo>
                  <a:cubicBezTo>
                    <a:pt x="1" y="6"/>
                    <a:pt x="1" y="7"/>
                    <a:pt x="1" y="8"/>
                  </a:cubicBezTo>
                  <a:cubicBezTo>
                    <a:pt x="1" y="8"/>
                    <a:pt x="1" y="8"/>
                    <a:pt x="2" y="8"/>
                  </a:cubicBezTo>
                  <a:cubicBezTo>
                    <a:pt x="2" y="8"/>
                    <a:pt x="2" y="8"/>
                    <a:pt x="2" y="8"/>
                  </a:cubicBezTo>
                  <a:cubicBezTo>
                    <a:pt x="2" y="8"/>
                    <a:pt x="3" y="7"/>
                    <a:pt x="3" y="7"/>
                  </a:cubicBezTo>
                  <a:cubicBezTo>
                    <a:pt x="3" y="6"/>
                    <a:pt x="3" y="6"/>
                    <a:pt x="3" y="5"/>
                  </a:cubicBezTo>
                  <a:cubicBezTo>
                    <a:pt x="2" y="4"/>
                    <a:pt x="1" y="2"/>
                    <a:pt x="0" y="0"/>
                  </a:cubicBezTo>
                </a:path>
              </a:pathLst>
            </a:custGeom>
            <a:solidFill>
              <a:srgbClr val="C2AF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8" name="Google Shape;2368;p41"/>
            <p:cNvSpPr/>
            <p:nvPr/>
          </p:nvSpPr>
          <p:spPr>
            <a:xfrm>
              <a:off x="3538055" y="4311751"/>
              <a:ext cx="200264" cy="84963"/>
            </a:xfrm>
            <a:custGeom>
              <a:avLst/>
              <a:gdLst/>
              <a:ahLst/>
              <a:cxnLst/>
              <a:rect l="l" t="t" r="r" b="b"/>
              <a:pathLst>
                <a:path w="65" h="28" extrusionOk="0">
                  <a:moveTo>
                    <a:pt x="0" y="13"/>
                  </a:moveTo>
                  <a:cubicBezTo>
                    <a:pt x="1" y="28"/>
                    <a:pt x="32" y="16"/>
                    <a:pt x="40" y="14"/>
                  </a:cubicBezTo>
                  <a:cubicBezTo>
                    <a:pt x="46" y="12"/>
                    <a:pt x="57" y="11"/>
                    <a:pt x="62" y="7"/>
                  </a:cubicBezTo>
                  <a:cubicBezTo>
                    <a:pt x="65" y="5"/>
                    <a:pt x="64" y="5"/>
                    <a:pt x="64" y="2"/>
                  </a:cubicBezTo>
                  <a:cubicBezTo>
                    <a:pt x="64" y="0"/>
                    <a:pt x="59" y="2"/>
                    <a:pt x="59" y="2"/>
                  </a:cubicBezTo>
                  <a:cubicBezTo>
                    <a:pt x="41" y="10"/>
                    <a:pt x="6" y="20"/>
                    <a:pt x="0" y="1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9" name="Google Shape;2369;p41"/>
            <p:cNvSpPr/>
            <p:nvPr/>
          </p:nvSpPr>
          <p:spPr>
            <a:xfrm>
              <a:off x="3583571" y="4044726"/>
              <a:ext cx="182058" cy="94067"/>
            </a:xfrm>
            <a:custGeom>
              <a:avLst/>
              <a:gdLst/>
              <a:ahLst/>
              <a:cxnLst/>
              <a:rect l="l" t="t" r="r" b="b"/>
              <a:pathLst>
                <a:path w="59" h="30" extrusionOk="0">
                  <a:moveTo>
                    <a:pt x="8" y="4"/>
                  </a:moveTo>
                  <a:cubicBezTo>
                    <a:pt x="1" y="5"/>
                    <a:pt x="0" y="13"/>
                    <a:pt x="2" y="19"/>
                  </a:cubicBezTo>
                  <a:cubicBezTo>
                    <a:pt x="4" y="24"/>
                    <a:pt x="7" y="28"/>
                    <a:pt x="12" y="29"/>
                  </a:cubicBezTo>
                  <a:cubicBezTo>
                    <a:pt x="23" y="30"/>
                    <a:pt x="34" y="29"/>
                    <a:pt x="44" y="27"/>
                  </a:cubicBezTo>
                  <a:cubicBezTo>
                    <a:pt x="48" y="26"/>
                    <a:pt x="52" y="26"/>
                    <a:pt x="55" y="23"/>
                  </a:cubicBezTo>
                  <a:cubicBezTo>
                    <a:pt x="59" y="21"/>
                    <a:pt x="59" y="12"/>
                    <a:pt x="58" y="8"/>
                  </a:cubicBezTo>
                  <a:cubicBezTo>
                    <a:pt x="58" y="6"/>
                    <a:pt x="57" y="3"/>
                    <a:pt x="55" y="2"/>
                  </a:cubicBezTo>
                  <a:cubicBezTo>
                    <a:pt x="51" y="0"/>
                    <a:pt x="46" y="1"/>
                    <a:pt x="43" y="2"/>
                  </a:cubicBezTo>
                  <a:cubicBezTo>
                    <a:pt x="31" y="4"/>
                    <a:pt x="20" y="3"/>
                    <a:pt x="8"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0" name="Google Shape;2370;p41"/>
            <p:cNvSpPr/>
            <p:nvPr/>
          </p:nvSpPr>
          <p:spPr>
            <a:xfrm>
              <a:off x="3774731" y="4078103"/>
              <a:ext cx="224539" cy="288267"/>
            </a:xfrm>
            <a:custGeom>
              <a:avLst/>
              <a:gdLst/>
              <a:ahLst/>
              <a:cxnLst/>
              <a:rect l="l" t="t" r="r" b="b"/>
              <a:pathLst>
                <a:path w="73" h="94" extrusionOk="0">
                  <a:moveTo>
                    <a:pt x="50" y="74"/>
                  </a:moveTo>
                  <a:cubicBezTo>
                    <a:pt x="44" y="70"/>
                    <a:pt x="39" y="66"/>
                    <a:pt x="37" y="59"/>
                  </a:cubicBezTo>
                  <a:cubicBezTo>
                    <a:pt x="37" y="57"/>
                    <a:pt x="37" y="55"/>
                    <a:pt x="37" y="53"/>
                  </a:cubicBezTo>
                  <a:cubicBezTo>
                    <a:pt x="38" y="44"/>
                    <a:pt x="39" y="36"/>
                    <a:pt x="41" y="28"/>
                  </a:cubicBezTo>
                  <a:cubicBezTo>
                    <a:pt x="42" y="23"/>
                    <a:pt x="43" y="17"/>
                    <a:pt x="44" y="11"/>
                  </a:cubicBezTo>
                  <a:cubicBezTo>
                    <a:pt x="46" y="5"/>
                    <a:pt x="40" y="5"/>
                    <a:pt x="35" y="5"/>
                  </a:cubicBezTo>
                  <a:cubicBezTo>
                    <a:pt x="31" y="4"/>
                    <a:pt x="28" y="4"/>
                    <a:pt x="24" y="4"/>
                  </a:cubicBezTo>
                  <a:cubicBezTo>
                    <a:pt x="19" y="3"/>
                    <a:pt x="15" y="3"/>
                    <a:pt x="10" y="2"/>
                  </a:cubicBezTo>
                  <a:cubicBezTo>
                    <a:pt x="6" y="2"/>
                    <a:pt x="1" y="0"/>
                    <a:pt x="0" y="5"/>
                  </a:cubicBezTo>
                  <a:cubicBezTo>
                    <a:pt x="0" y="8"/>
                    <a:pt x="1" y="11"/>
                    <a:pt x="1" y="14"/>
                  </a:cubicBezTo>
                  <a:cubicBezTo>
                    <a:pt x="1" y="17"/>
                    <a:pt x="1" y="20"/>
                    <a:pt x="1" y="23"/>
                  </a:cubicBezTo>
                  <a:cubicBezTo>
                    <a:pt x="2" y="30"/>
                    <a:pt x="2" y="37"/>
                    <a:pt x="3" y="44"/>
                  </a:cubicBezTo>
                  <a:cubicBezTo>
                    <a:pt x="4" y="56"/>
                    <a:pt x="5" y="69"/>
                    <a:pt x="5" y="82"/>
                  </a:cubicBezTo>
                  <a:cubicBezTo>
                    <a:pt x="7" y="83"/>
                    <a:pt x="9" y="85"/>
                    <a:pt x="14" y="84"/>
                  </a:cubicBezTo>
                  <a:cubicBezTo>
                    <a:pt x="36" y="90"/>
                    <a:pt x="32" y="89"/>
                    <a:pt x="42" y="91"/>
                  </a:cubicBezTo>
                  <a:cubicBezTo>
                    <a:pt x="47" y="92"/>
                    <a:pt x="64" y="94"/>
                    <a:pt x="68" y="90"/>
                  </a:cubicBezTo>
                  <a:cubicBezTo>
                    <a:pt x="73" y="85"/>
                    <a:pt x="55" y="76"/>
                    <a:pt x="50" y="74"/>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1" name="Google Shape;2371;p41"/>
            <p:cNvSpPr/>
            <p:nvPr/>
          </p:nvSpPr>
          <p:spPr>
            <a:xfrm>
              <a:off x="3805074" y="4111482"/>
              <a:ext cx="12137" cy="218475"/>
            </a:xfrm>
            <a:custGeom>
              <a:avLst/>
              <a:gdLst/>
              <a:ahLst/>
              <a:cxnLst/>
              <a:rect l="l" t="t" r="r" b="b"/>
              <a:pathLst>
                <a:path w="4" h="72" extrusionOk="0">
                  <a:moveTo>
                    <a:pt x="2" y="70"/>
                  </a:moveTo>
                  <a:cubicBezTo>
                    <a:pt x="1" y="70"/>
                    <a:pt x="1" y="71"/>
                    <a:pt x="1" y="72"/>
                  </a:cubicBezTo>
                  <a:cubicBezTo>
                    <a:pt x="1" y="72"/>
                    <a:pt x="2" y="71"/>
                    <a:pt x="2" y="71"/>
                  </a:cubicBezTo>
                  <a:cubicBezTo>
                    <a:pt x="2" y="71"/>
                    <a:pt x="2" y="70"/>
                    <a:pt x="2" y="70"/>
                  </a:cubicBezTo>
                  <a:moveTo>
                    <a:pt x="3" y="0"/>
                  </a:moveTo>
                  <a:cubicBezTo>
                    <a:pt x="2" y="0"/>
                    <a:pt x="2" y="1"/>
                    <a:pt x="2" y="1"/>
                  </a:cubicBezTo>
                  <a:cubicBezTo>
                    <a:pt x="0" y="20"/>
                    <a:pt x="0" y="35"/>
                    <a:pt x="0" y="49"/>
                  </a:cubicBezTo>
                  <a:cubicBezTo>
                    <a:pt x="0" y="56"/>
                    <a:pt x="0" y="63"/>
                    <a:pt x="0" y="69"/>
                  </a:cubicBezTo>
                  <a:cubicBezTo>
                    <a:pt x="0" y="68"/>
                    <a:pt x="1" y="66"/>
                    <a:pt x="2" y="64"/>
                  </a:cubicBezTo>
                  <a:cubicBezTo>
                    <a:pt x="2" y="59"/>
                    <a:pt x="2" y="54"/>
                    <a:pt x="2" y="49"/>
                  </a:cubicBezTo>
                  <a:cubicBezTo>
                    <a:pt x="2" y="35"/>
                    <a:pt x="2" y="20"/>
                    <a:pt x="4" y="2"/>
                  </a:cubicBezTo>
                  <a:cubicBezTo>
                    <a:pt x="4" y="1"/>
                    <a:pt x="3" y="0"/>
                    <a:pt x="3" y="0"/>
                  </a:cubicBezTo>
                  <a:cubicBezTo>
                    <a:pt x="3" y="0"/>
                    <a:pt x="3" y="0"/>
                    <a:pt x="3"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2" name="Google Shape;2372;p41"/>
            <p:cNvSpPr/>
            <p:nvPr/>
          </p:nvSpPr>
          <p:spPr>
            <a:xfrm>
              <a:off x="3899138" y="4281407"/>
              <a:ext cx="18206" cy="15173"/>
            </a:xfrm>
            <a:custGeom>
              <a:avLst/>
              <a:gdLst/>
              <a:ahLst/>
              <a:cxnLst/>
              <a:rect l="l" t="t" r="r" b="b"/>
              <a:pathLst>
                <a:path w="6" h="5" extrusionOk="0">
                  <a:moveTo>
                    <a:pt x="0" y="0"/>
                  </a:moveTo>
                  <a:cubicBezTo>
                    <a:pt x="1" y="2"/>
                    <a:pt x="3" y="3"/>
                    <a:pt x="5" y="5"/>
                  </a:cubicBezTo>
                  <a:cubicBezTo>
                    <a:pt x="6" y="5"/>
                    <a:pt x="6" y="4"/>
                    <a:pt x="5" y="4"/>
                  </a:cubicBezTo>
                  <a:cubicBezTo>
                    <a:pt x="4" y="2"/>
                    <a:pt x="2" y="1"/>
                    <a:pt x="0" y="0"/>
                  </a:cubicBezTo>
                </a:path>
              </a:pathLst>
            </a:custGeom>
            <a:solidFill>
              <a:srgbClr val="FAF2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3" name="Google Shape;2373;p41"/>
            <p:cNvSpPr/>
            <p:nvPr/>
          </p:nvSpPr>
          <p:spPr>
            <a:xfrm>
              <a:off x="3802040" y="4275339"/>
              <a:ext cx="112270" cy="60688"/>
            </a:xfrm>
            <a:custGeom>
              <a:avLst/>
              <a:gdLst/>
              <a:ahLst/>
              <a:cxnLst/>
              <a:rect l="l" t="t" r="r" b="b"/>
              <a:pathLst>
                <a:path w="37" h="20" extrusionOk="0">
                  <a:moveTo>
                    <a:pt x="1" y="15"/>
                  </a:moveTo>
                  <a:cubicBezTo>
                    <a:pt x="0" y="16"/>
                    <a:pt x="0" y="17"/>
                    <a:pt x="0" y="19"/>
                  </a:cubicBezTo>
                  <a:cubicBezTo>
                    <a:pt x="0" y="19"/>
                    <a:pt x="0" y="20"/>
                    <a:pt x="1" y="20"/>
                  </a:cubicBezTo>
                  <a:cubicBezTo>
                    <a:pt x="1" y="20"/>
                    <a:pt x="1" y="20"/>
                    <a:pt x="1" y="20"/>
                  </a:cubicBezTo>
                  <a:cubicBezTo>
                    <a:pt x="1" y="20"/>
                    <a:pt x="2" y="19"/>
                    <a:pt x="2" y="19"/>
                  </a:cubicBezTo>
                  <a:cubicBezTo>
                    <a:pt x="2" y="19"/>
                    <a:pt x="2" y="18"/>
                    <a:pt x="2" y="18"/>
                  </a:cubicBezTo>
                  <a:cubicBezTo>
                    <a:pt x="2" y="18"/>
                    <a:pt x="2" y="18"/>
                    <a:pt x="2" y="18"/>
                  </a:cubicBezTo>
                  <a:cubicBezTo>
                    <a:pt x="2" y="18"/>
                    <a:pt x="2" y="18"/>
                    <a:pt x="2" y="18"/>
                  </a:cubicBezTo>
                  <a:cubicBezTo>
                    <a:pt x="1" y="18"/>
                    <a:pt x="1" y="17"/>
                    <a:pt x="1" y="17"/>
                  </a:cubicBezTo>
                  <a:cubicBezTo>
                    <a:pt x="1" y="16"/>
                    <a:pt x="1" y="16"/>
                    <a:pt x="1" y="15"/>
                  </a:cubicBezTo>
                  <a:moveTo>
                    <a:pt x="22" y="0"/>
                  </a:moveTo>
                  <a:cubicBezTo>
                    <a:pt x="19" y="0"/>
                    <a:pt x="17" y="0"/>
                    <a:pt x="15" y="1"/>
                  </a:cubicBezTo>
                  <a:cubicBezTo>
                    <a:pt x="9" y="3"/>
                    <a:pt x="5" y="6"/>
                    <a:pt x="3" y="10"/>
                  </a:cubicBezTo>
                  <a:cubicBezTo>
                    <a:pt x="3" y="12"/>
                    <a:pt x="3" y="14"/>
                    <a:pt x="3" y="16"/>
                  </a:cubicBezTo>
                  <a:cubicBezTo>
                    <a:pt x="5" y="9"/>
                    <a:pt x="9" y="5"/>
                    <a:pt x="15" y="3"/>
                  </a:cubicBezTo>
                  <a:cubicBezTo>
                    <a:pt x="17" y="2"/>
                    <a:pt x="20" y="2"/>
                    <a:pt x="22" y="2"/>
                  </a:cubicBezTo>
                  <a:cubicBezTo>
                    <a:pt x="27" y="2"/>
                    <a:pt x="32" y="4"/>
                    <a:pt x="36" y="7"/>
                  </a:cubicBezTo>
                  <a:cubicBezTo>
                    <a:pt x="36" y="7"/>
                    <a:pt x="36" y="7"/>
                    <a:pt x="37" y="7"/>
                  </a:cubicBezTo>
                  <a:cubicBezTo>
                    <a:pt x="37" y="7"/>
                    <a:pt x="37" y="7"/>
                    <a:pt x="37" y="7"/>
                  </a:cubicBezTo>
                  <a:cubicBezTo>
                    <a:pt x="37" y="7"/>
                    <a:pt x="37" y="7"/>
                    <a:pt x="37" y="7"/>
                  </a:cubicBezTo>
                  <a:cubicBezTo>
                    <a:pt x="35" y="5"/>
                    <a:pt x="33" y="4"/>
                    <a:pt x="32" y="2"/>
                  </a:cubicBezTo>
                  <a:cubicBezTo>
                    <a:pt x="29" y="0"/>
                    <a:pt x="25" y="0"/>
                    <a:pt x="22"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4" name="Google Shape;2374;p41"/>
            <p:cNvSpPr/>
            <p:nvPr/>
          </p:nvSpPr>
          <p:spPr>
            <a:xfrm>
              <a:off x="3805074" y="4305682"/>
              <a:ext cx="6069" cy="24275"/>
            </a:xfrm>
            <a:custGeom>
              <a:avLst/>
              <a:gdLst/>
              <a:ahLst/>
              <a:cxnLst/>
              <a:rect l="l" t="t" r="r" b="b"/>
              <a:pathLst>
                <a:path w="2" h="8" extrusionOk="0">
                  <a:moveTo>
                    <a:pt x="2" y="0"/>
                  </a:moveTo>
                  <a:cubicBezTo>
                    <a:pt x="1" y="2"/>
                    <a:pt x="0" y="4"/>
                    <a:pt x="0" y="5"/>
                  </a:cubicBezTo>
                  <a:cubicBezTo>
                    <a:pt x="0" y="6"/>
                    <a:pt x="0" y="6"/>
                    <a:pt x="0" y="7"/>
                  </a:cubicBezTo>
                  <a:cubicBezTo>
                    <a:pt x="0" y="7"/>
                    <a:pt x="0" y="8"/>
                    <a:pt x="1" y="8"/>
                  </a:cubicBezTo>
                  <a:cubicBezTo>
                    <a:pt x="1" y="8"/>
                    <a:pt x="1" y="8"/>
                    <a:pt x="1" y="8"/>
                  </a:cubicBezTo>
                  <a:cubicBezTo>
                    <a:pt x="1" y="8"/>
                    <a:pt x="1" y="8"/>
                    <a:pt x="1" y="8"/>
                  </a:cubicBezTo>
                  <a:cubicBezTo>
                    <a:pt x="1" y="7"/>
                    <a:pt x="1" y="6"/>
                    <a:pt x="2" y="6"/>
                  </a:cubicBezTo>
                  <a:cubicBezTo>
                    <a:pt x="2" y="4"/>
                    <a:pt x="2" y="2"/>
                    <a:pt x="2" y="0"/>
                  </a:cubicBezTo>
                </a:path>
              </a:pathLst>
            </a:custGeom>
            <a:solidFill>
              <a:srgbClr val="C2AF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5" name="Google Shape;2375;p41"/>
            <p:cNvSpPr/>
            <p:nvPr/>
          </p:nvSpPr>
          <p:spPr>
            <a:xfrm>
              <a:off x="3783834" y="4311751"/>
              <a:ext cx="197231" cy="84963"/>
            </a:xfrm>
            <a:custGeom>
              <a:avLst/>
              <a:gdLst/>
              <a:ahLst/>
              <a:cxnLst/>
              <a:rect l="l" t="t" r="r" b="b"/>
              <a:pathLst>
                <a:path w="65" h="28" extrusionOk="0">
                  <a:moveTo>
                    <a:pt x="65" y="13"/>
                  </a:moveTo>
                  <a:cubicBezTo>
                    <a:pt x="65" y="28"/>
                    <a:pt x="33" y="16"/>
                    <a:pt x="26" y="14"/>
                  </a:cubicBezTo>
                  <a:cubicBezTo>
                    <a:pt x="20" y="12"/>
                    <a:pt x="8" y="11"/>
                    <a:pt x="3" y="7"/>
                  </a:cubicBezTo>
                  <a:cubicBezTo>
                    <a:pt x="0" y="5"/>
                    <a:pt x="2" y="5"/>
                    <a:pt x="1" y="2"/>
                  </a:cubicBezTo>
                  <a:cubicBezTo>
                    <a:pt x="1" y="0"/>
                    <a:pt x="6" y="2"/>
                    <a:pt x="6" y="2"/>
                  </a:cubicBezTo>
                  <a:cubicBezTo>
                    <a:pt x="24" y="10"/>
                    <a:pt x="59" y="20"/>
                    <a:pt x="65" y="1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6" name="Google Shape;2376;p41"/>
            <p:cNvSpPr/>
            <p:nvPr/>
          </p:nvSpPr>
          <p:spPr>
            <a:xfrm>
              <a:off x="3756525" y="4044726"/>
              <a:ext cx="179025" cy="94067"/>
            </a:xfrm>
            <a:custGeom>
              <a:avLst/>
              <a:gdLst/>
              <a:ahLst/>
              <a:cxnLst/>
              <a:rect l="l" t="t" r="r" b="b"/>
              <a:pathLst>
                <a:path w="59" h="30" extrusionOk="0">
                  <a:moveTo>
                    <a:pt x="51" y="4"/>
                  </a:moveTo>
                  <a:cubicBezTo>
                    <a:pt x="58" y="5"/>
                    <a:pt x="59" y="13"/>
                    <a:pt x="57" y="19"/>
                  </a:cubicBezTo>
                  <a:cubicBezTo>
                    <a:pt x="55" y="24"/>
                    <a:pt x="53" y="28"/>
                    <a:pt x="47" y="29"/>
                  </a:cubicBezTo>
                  <a:cubicBezTo>
                    <a:pt x="36" y="30"/>
                    <a:pt x="25" y="29"/>
                    <a:pt x="15" y="27"/>
                  </a:cubicBezTo>
                  <a:cubicBezTo>
                    <a:pt x="11" y="26"/>
                    <a:pt x="7" y="26"/>
                    <a:pt x="4" y="23"/>
                  </a:cubicBezTo>
                  <a:cubicBezTo>
                    <a:pt x="0" y="21"/>
                    <a:pt x="0" y="12"/>
                    <a:pt x="1" y="8"/>
                  </a:cubicBezTo>
                  <a:cubicBezTo>
                    <a:pt x="1" y="6"/>
                    <a:pt x="2" y="3"/>
                    <a:pt x="5" y="2"/>
                  </a:cubicBezTo>
                  <a:cubicBezTo>
                    <a:pt x="8" y="0"/>
                    <a:pt x="13" y="1"/>
                    <a:pt x="17" y="2"/>
                  </a:cubicBezTo>
                  <a:cubicBezTo>
                    <a:pt x="28" y="4"/>
                    <a:pt x="40" y="3"/>
                    <a:pt x="51"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7" name="Google Shape;2377;p41"/>
            <p:cNvSpPr/>
            <p:nvPr/>
          </p:nvSpPr>
          <p:spPr>
            <a:xfrm>
              <a:off x="3422752" y="3443918"/>
              <a:ext cx="725199" cy="297369"/>
            </a:xfrm>
            <a:custGeom>
              <a:avLst/>
              <a:gdLst/>
              <a:ahLst/>
              <a:cxnLst/>
              <a:rect l="l" t="t" r="r" b="b"/>
              <a:pathLst>
                <a:path w="237" h="98" extrusionOk="0">
                  <a:moveTo>
                    <a:pt x="7" y="48"/>
                  </a:moveTo>
                  <a:cubicBezTo>
                    <a:pt x="0" y="48"/>
                    <a:pt x="5" y="57"/>
                    <a:pt x="10" y="60"/>
                  </a:cubicBezTo>
                  <a:cubicBezTo>
                    <a:pt x="6" y="67"/>
                    <a:pt x="14" y="64"/>
                    <a:pt x="17" y="66"/>
                  </a:cubicBezTo>
                  <a:cubicBezTo>
                    <a:pt x="21" y="70"/>
                    <a:pt x="18" y="77"/>
                    <a:pt x="28" y="73"/>
                  </a:cubicBezTo>
                  <a:cubicBezTo>
                    <a:pt x="28" y="79"/>
                    <a:pt x="33" y="81"/>
                    <a:pt x="39" y="78"/>
                  </a:cubicBezTo>
                  <a:cubicBezTo>
                    <a:pt x="38" y="85"/>
                    <a:pt x="47" y="86"/>
                    <a:pt x="52" y="83"/>
                  </a:cubicBezTo>
                  <a:cubicBezTo>
                    <a:pt x="54" y="90"/>
                    <a:pt x="60" y="90"/>
                    <a:pt x="65" y="85"/>
                  </a:cubicBezTo>
                  <a:cubicBezTo>
                    <a:pt x="66" y="94"/>
                    <a:pt x="77" y="95"/>
                    <a:pt x="82" y="88"/>
                  </a:cubicBezTo>
                  <a:cubicBezTo>
                    <a:pt x="86" y="92"/>
                    <a:pt x="94" y="97"/>
                    <a:pt x="97" y="89"/>
                  </a:cubicBezTo>
                  <a:cubicBezTo>
                    <a:pt x="101" y="94"/>
                    <a:pt x="111" y="98"/>
                    <a:pt x="113" y="89"/>
                  </a:cubicBezTo>
                  <a:cubicBezTo>
                    <a:pt x="117" y="94"/>
                    <a:pt x="125" y="93"/>
                    <a:pt x="127" y="88"/>
                  </a:cubicBezTo>
                  <a:cubicBezTo>
                    <a:pt x="130" y="96"/>
                    <a:pt x="138" y="94"/>
                    <a:pt x="142" y="87"/>
                  </a:cubicBezTo>
                  <a:cubicBezTo>
                    <a:pt x="145" y="92"/>
                    <a:pt x="151" y="89"/>
                    <a:pt x="154" y="85"/>
                  </a:cubicBezTo>
                  <a:cubicBezTo>
                    <a:pt x="158" y="90"/>
                    <a:pt x="168" y="89"/>
                    <a:pt x="170" y="82"/>
                  </a:cubicBezTo>
                  <a:cubicBezTo>
                    <a:pt x="176" y="86"/>
                    <a:pt x="180" y="80"/>
                    <a:pt x="185" y="79"/>
                  </a:cubicBezTo>
                  <a:cubicBezTo>
                    <a:pt x="191" y="77"/>
                    <a:pt x="199" y="81"/>
                    <a:pt x="200" y="71"/>
                  </a:cubicBezTo>
                  <a:cubicBezTo>
                    <a:pt x="202" y="78"/>
                    <a:pt x="211" y="72"/>
                    <a:pt x="211" y="66"/>
                  </a:cubicBezTo>
                  <a:cubicBezTo>
                    <a:pt x="216" y="67"/>
                    <a:pt x="221" y="67"/>
                    <a:pt x="221" y="61"/>
                  </a:cubicBezTo>
                  <a:cubicBezTo>
                    <a:pt x="226" y="62"/>
                    <a:pt x="229" y="60"/>
                    <a:pt x="228" y="55"/>
                  </a:cubicBezTo>
                  <a:cubicBezTo>
                    <a:pt x="237" y="45"/>
                    <a:pt x="203" y="7"/>
                    <a:pt x="195" y="0"/>
                  </a:cubicBezTo>
                  <a:lnTo>
                    <a:pt x="7" y="48"/>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8" name="Google Shape;2378;p41"/>
            <p:cNvSpPr/>
            <p:nvPr/>
          </p:nvSpPr>
          <p:spPr>
            <a:xfrm>
              <a:off x="3428820" y="3298268"/>
              <a:ext cx="694856" cy="418745"/>
            </a:xfrm>
            <a:custGeom>
              <a:avLst/>
              <a:gdLst/>
              <a:ahLst/>
              <a:cxnLst/>
              <a:rect l="l" t="t" r="r" b="b"/>
              <a:pathLst>
                <a:path w="227" h="137" extrusionOk="0">
                  <a:moveTo>
                    <a:pt x="49" y="1"/>
                  </a:moveTo>
                  <a:cubicBezTo>
                    <a:pt x="31" y="20"/>
                    <a:pt x="2" y="76"/>
                    <a:pt x="0" y="94"/>
                  </a:cubicBezTo>
                  <a:cubicBezTo>
                    <a:pt x="4" y="96"/>
                    <a:pt x="13" y="101"/>
                    <a:pt x="18" y="102"/>
                  </a:cubicBezTo>
                  <a:cubicBezTo>
                    <a:pt x="17" y="103"/>
                    <a:pt x="16" y="108"/>
                    <a:pt x="16" y="108"/>
                  </a:cubicBezTo>
                  <a:cubicBezTo>
                    <a:pt x="20" y="110"/>
                    <a:pt x="27" y="111"/>
                    <a:pt x="32" y="112"/>
                  </a:cubicBezTo>
                  <a:cubicBezTo>
                    <a:pt x="35" y="113"/>
                    <a:pt x="39" y="114"/>
                    <a:pt x="42" y="115"/>
                  </a:cubicBezTo>
                  <a:cubicBezTo>
                    <a:pt x="47" y="117"/>
                    <a:pt x="40" y="118"/>
                    <a:pt x="44" y="121"/>
                  </a:cubicBezTo>
                  <a:cubicBezTo>
                    <a:pt x="48" y="124"/>
                    <a:pt x="54" y="125"/>
                    <a:pt x="59" y="126"/>
                  </a:cubicBezTo>
                  <a:cubicBezTo>
                    <a:pt x="65" y="127"/>
                    <a:pt x="71" y="128"/>
                    <a:pt x="77" y="129"/>
                  </a:cubicBezTo>
                  <a:cubicBezTo>
                    <a:pt x="82" y="129"/>
                    <a:pt x="86" y="126"/>
                    <a:pt x="91" y="126"/>
                  </a:cubicBezTo>
                  <a:cubicBezTo>
                    <a:pt x="97" y="126"/>
                    <a:pt x="98" y="129"/>
                    <a:pt x="103" y="132"/>
                  </a:cubicBezTo>
                  <a:cubicBezTo>
                    <a:pt x="115" y="137"/>
                    <a:pt x="130" y="132"/>
                    <a:pt x="142" y="127"/>
                  </a:cubicBezTo>
                  <a:cubicBezTo>
                    <a:pt x="145" y="128"/>
                    <a:pt x="147" y="129"/>
                    <a:pt x="151" y="129"/>
                  </a:cubicBezTo>
                  <a:cubicBezTo>
                    <a:pt x="157" y="128"/>
                    <a:pt x="163" y="127"/>
                    <a:pt x="169" y="126"/>
                  </a:cubicBezTo>
                  <a:cubicBezTo>
                    <a:pt x="174" y="125"/>
                    <a:pt x="180" y="124"/>
                    <a:pt x="184" y="121"/>
                  </a:cubicBezTo>
                  <a:cubicBezTo>
                    <a:pt x="188" y="118"/>
                    <a:pt x="181" y="117"/>
                    <a:pt x="186" y="115"/>
                  </a:cubicBezTo>
                  <a:cubicBezTo>
                    <a:pt x="188" y="114"/>
                    <a:pt x="193" y="113"/>
                    <a:pt x="196" y="112"/>
                  </a:cubicBezTo>
                  <a:cubicBezTo>
                    <a:pt x="201" y="111"/>
                    <a:pt x="207" y="110"/>
                    <a:pt x="211" y="108"/>
                  </a:cubicBezTo>
                  <a:cubicBezTo>
                    <a:pt x="211" y="108"/>
                    <a:pt x="211" y="103"/>
                    <a:pt x="210" y="102"/>
                  </a:cubicBezTo>
                  <a:cubicBezTo>
                    <a:pt x="214" y="101"/>
                    <a:pt x="223" y="96"/>
                    <a:pt x="227" y="94"/>
                  </a:cubicBezTo>
                  <a:cubicBezTo>
                    <a:pt x="225" y="74"/>
                    <a:pt x="200" y="13"/>
                    <a:pt x="177" y="0"/>
                  </a:cubicBezTo>
                  <a:lnTo>
                    <a:pt x="49" y="1"/>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9" name="Google Shape;2379;p41"/>
            <p:cNvSpPr/>
            <p:nvPr/>
          </p:nvSpPr>
          <p:spPr>
            <a:xfrm>
              <a:off x="3483438" y="3371093"/>
              <a:ext cx="87996" cy="233648"/>
            </a:xfrm>
            <a:custGeom>
              <a:avLst/>
              <a:gdLst/>
              <a:ahLst/>
              <a:cxnLst/>
              <a:rect l="l" t="t" r="r" b="b"/>
              <a:pathLst>
                <a:path w="29" h="76" extrusionOk="0">
                  <a:moveTo>
                    <a:pt x="0" y="76"/>
                  </a:moveTo>
                  <a:cubicBezTo>
                    <a:pt x="0" y="76"/>
                    <a:pt x="0" y="74"/>
                    <a:pt x="1" y="72"/>
                  </a:cubicBezTo>
                  <a:cubicBezTo>
                    <a:pt x="1" y="70"/>
                    <a:pt x="2" y="67"/>
                    <a:pt x="3" y="63"/>
                  </a:cubicBezTo>
                  <a:cubicBezTo>
                    <a:pt x="5" y="56"/>
                    <a:pt x="7" y="46"/>
                    <a:pt x="11" y="36"/>
                  </a:cubicBezTo>
                  <a:cubicBezTo>
                    <a:pt x="12" y="34"/>
                    <a:pt x="12" y="32"/>
                    <a:pt x="13" y="29"/>
                  </a:cubicBezTo>
                  <a:cubicBezTo>
                    <a:pt x="14" y="27"/>
                    <a:pt x="15" y="25"/>
                    <a:pt x="16" y="23"/>
                  </a:cubicBezTo>
                  <a:cubicBezTo>
                    <a:pt x="18" y="18"/>
                    <a:pt x="20" y="14"/>
                    <a:pt x="22" y="11"/>
                  </a:cubicBezTo>
                  <a:cubicBezTo>
                    <a:pt x="24" y="7"/>
                    <a:pt x="26" y="5"/>
                    <a:pt x="27" y="3"/>
                  </a:cubicBezTo>
                  <a:cubicBezTo>
                    <a:pt x="28" y="1"/>
                    <a:pt x="29" y="0"/>
                    <a:pt x="29" y="0"/>
                  </a:cubicBezTo>
                  <a:cubicBezTo>
                    <a:pt x="29" y="0"/>
                    <a:pt x="28" y="1"/>
                    <a:pt x="27" y="3"/>
                  </a:cubicBezTo>
                  <a:cubicBezTo>
                    <a:pt x="27" y="5"/>
                    <a:pt x="25" y="8"/>
                    <a:pt x="24" y="12"/>
                  </a:cubicBezTo>
                  <a:cubicBezTo>
                    <a:pt x="23" y="14"/>
                    <a:pt x="23" y="15"/>
                    <a:pt x="22" y="17"/>
                  </a:cubicBezTo>
                  <a:cubicBezTo>
                    <a:pt x="21" y="19"/>
                    <a:pt x="20" y="22"/>
                    <a:pt x="19" y="24"/>
                  </a:cubicBezTo>
                  <a:cubicBezTo>
                    <a:pt x="18" y="28"/>
                    <a:pt x="16" y="33"/>
                    <a:pt x="14" y="38"/>
                  </a:cubicBezTo>
                  <a:cubicBezTo>
                    <a:pt x="13" y="42"/>
                    <a:pt x="11" y="47"/>
                    <a:pt x="9" y="52"/>
                  </a:cubicBezTo>
                  <a:cubicBezTo>
                    <a:pt x="8" y="56"/>
                    <a:pt x="6" y="60"/>
                    <a:pt x="5" y="64"/>
                  </a:cubicBezTo>
                  <a:cubicBezTo>
                    <a:pt x="2" y="71"/>
                    <a:pt x="0" y="76"/>
                    <a:pt x="0" y="7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0" name="Google Shape;2380;p41"/>
            <p:cNvSpPr/>
            <p:nvPr/>
          </p:nvSpPr>
          <p:spPr>
            <a:xfrm>
              <a:off x="3926446" y="3298268"/>
              <a:ext cx="133509" cy="300405"/>
            </a:xfrm>
            <a:custGeom>
              <a:avLst/>
              <a:gdLst/>
              <a:ahLst/>
              <a:cxnLst/>
              <a:rect l="l" t="t" r="r" b="b"/>
              <a:pathLst>
                <a:path w="43" h="98" extrusionOk="0">
                  <a:moveTo>
                    <a:pt x="0" y="0"/>
                  </a:moveTo>
                  <a:cubicBezTo>
                    <a:pt x="0" y="0"/>
                    <a:pt x="1" y="2"/>
                    <a:pt x="2" y="4"/>
                  </a:cubicBezTo>
                  <a:cubicBezTo>
                    <a:pt x="4" y="6"/>
                    <a:pt x="7" y="10"/>
                    <a:pt x="9" y="14"/>
                  </a:cubicBezTo>
                  <a:cubicBezTo>
                    <a:pt x="11" y="16"/>
                    <a:pt x="12" y="18"/>
                    <a:pt x="14" y="21"/>
                  </a:cubicBezTo>
                  <a:cubicBezTo>
                    <a:pt x="16" y="23"/>
                    <a:pt x="17" y="26"/>
                    <a:pt x="19" y="28"/>
                  </a:cubicBezTo>
                  <a:cubicBezTo>
                    <a:pt x="20" y="31"/>
                    <a:pt x="22" y="34"/>
                    <a:pt x="23" y="37"/>
                  </a:cubicBezTo>
                  <a:cubicBezTo>
                    <a:pt x="25" y="40"/>
                    <a:pt x="26" y="43"/>
                    <a:pt x="28" y="46"/>
                  </a:cubicBezTo>
                  <a:cubicBezTo>
                    <a:pt x="29" y="49"/>
                    <a:pt x="30" y="52"/>
                    <a:pt x="32" y="55"/>
                  </a:cubicBezTo>
                  <a:cubicBezTo>
                    <a:pt x="33" y="58"/>
                    <a:pt x="34" y="61"/>
                    <a:pt x="35" y="64"/>
                  </a:cubicBezTo>
                  <a:cubicBezTo>
                    <a:pt x="36" y="67"/>
                    <a:pt x="37" y="70"/>
                    <a:pt x="38" y="73"/>
                  </a:cubicBezTo>
                  <a:cubicBezTo>
                    <a:pt x="38" y="76"/>
                    <a:pt x="39" y="79"/>
                    <a:pt x="40" y="81"/>
                  </a:cubicBezTo>
                  <a:cubicBezTo>
                    <a:pt x="40" y="83"/>
                    <a:pt x="41" y="86"/>
                    <a:pt x="41" y="88"/>
                  </a:cubicBezTo>
                  <a:cubicBezTo>
                    <a:pt x="42" y="90"/>
                    <a:pt x="42" y="92"/>
                    <a:pt x="42" y="93"/>
                  </a:cubicBezTo>
                  <a:cubicBezTo>
                    <a:pt x="43" y="96"/>
                    <a:pt x="43" y="98"/>
                    <a:pt x="43" y="98"/>
                  </a:cubicBezTo>
                  <a:cubicBezTo>
                    <a:pt x="43" y="98"/>
                    <a:pt x="42" y="96"/>
                    <a:pt x="41" y="93"/>
                  </a:cubicBezTo>
                  <a:cubicBezTo>
                    <a:pt x="40" y="90"/>
                    <a:pt x="39" y="86"/>
                    <a:pt x="38" y="82"/>
                  </a:cubicBezTo>
                  <a:cubicBezTo>
                    <a:pt x="37" y="79"/>
                    <a:pt x="36" y="77"/>
                    <a:pt x="35" y="74"/>
                  </a:cubicBezTo>
                  <a:cubicBezTo>
                    <a:pt x="34" y="71"/>
                    <a:pt x="33" y="69"/>
                    <a:pt x="32" y="66"/>
                  </a:cubicBezTo>
                  <a:cubicBezTo>
                    <a:pt x="29" y="60"/>
                    <a:pt x="27" y="54"/>
                    <a:pt x="24" y="48"/>
                  </a:cubicBezTo>
                  <a:cubicBezTo>
                    <a:pt x="21" y="42"/>
                    <a:pt x="18" y="36"/>
                    <a:pt x="16" y="30"/>
                  </a:cubicBezTo>
                  <a:cubicBezTo>
                    <a:pt x="14" y="27"/>
                    <a:pt x="13" y="25"/>
                    <a:pt x="11" y="22"/>
                  </a:cubicBezTo>
                  <a:cubicBezTo>
                    <a:pt x="10" y="20"/>
                    <a:pt x="9" y="17"/>
                    <a:pt x="8" y="15"/>
                  </a:cubicBezTo>
                  <a:cubicBezTo>
                    <a:pt x="5" y="11"/>
                    <a:pt x="3" y="7"/>
                    <a:pt x="2" y="4"/>
                  </a:cubicBezTo>
                  <a:cubicBezTo>
                    <a:pt x="0" y="2"/>
                    <a:pt x="0"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1" name="Google Shape;2381;p41"/>
            <p:cNvSpPr/>
            <p:nvPr/>
          </p:nvSpPr>
          <p:spPr>
            <a:xfrm>
              <a:off x="3805074" y="3331645"/>
              <a:ext cx="60686" cy="351989"/>
            </a:xfrm>
            <a:custGeom>
              <a:avLst/>
              <a:gdLst/>
              <a:ahLst/>
              <a:cxnLst/>
              <a:rect l="l" t="t" r="r" b="b"/>
              <a:pathLst>
                <a:path w="20" h="115" extrusionOk="0">
                  <a:moveTo>
                    <a:pt x="0" y="0"/>
                  </a:moveTo>
                  <a:cubicBezTo>
                    <a:pt x="0" y="0"/>
                    <a:pt x="0" y="2"/>
                    <a:pt x="1" y="5"/>
                  </a:cubicBezTo>
                  <a:cubicBezTo>
                    <a:pt x="2" y="8"/>
                    <a:pt x="3" y="12"/>
                    <a:pt x="5" y="18"/>
                  </a:cubicBezTo>
                  <a:cubicBezTo>
                    <a:pt x="5" y="20"/>
                    <a:pt x="6" y="23"/>
                    <a:pt x="7" y="26"/>
                  </a:cubicBezTo>
                  <a:cubicBezTo>
                    <a:pt x="8" y="29"/>
                    <a:pt x="8" y="32"/>
                    <a:pt x="9" y="36"/>
                  </a:cubicBezTo>
                  <a:cubicBezTo>
                    <a:pt x="10" y="43"/>
                    <a:pt x="12" y="50"/>
                    <a:pt x="13" y="57"/>
                  </a:cubicBezTo>
                  <a:cubicBezTo>
                    <a:pt x="14" y="64"/>
                    <a:pt x="15" y="72"/>
                    <a:pt x="16" y="78"/>
                  </a:cubicBezTo>
                  <a:cubicBezTo>
                    <a:pt x="17" y="85"/>
                    <a:pt x="18" y="92"/>
                    <a:pt x="18" y="97"/>
                  </a:cubicBezTo>
                  <a:cubicBezTo>
                    <a:pt x="19" y="102"/>
                    <a:pt x="19" y="107"/>
                    <a:pt x="20" y="110"/>
                  </a:cubicBezTo>
                  <a:cubicBezTo>
                    <a:pt x="20" y="113"/>
                    <a:pt x="20" y="115"/>
                    <a:pt x="20" y="115"/>
                  </a:cubicBezTo>
                  <a:cubicBezTo>
                    <a:pt x="20" y="115"/>
                    <a:pt x="19" y="113"/>
                    <a:pt x="19" y="110"/>
                  </a:cubicBezTo>
                  <a:cubicBezTo>
                    <a:pt x="18" y="107"/>
                    <a:pt x="17" y="103"/>
                    <a:pt x="16" y="97"/>
                  </a:cubicBezTo>
                  <a:cubicBezTo>
                    <a:pt x="15" y="92"/>
                    <a:pt x="14" y="86"/>
                    <a:pt x="13" y="79"/>
                  </a:cubicBezTo>
                  <a:cubicBezTo>
                    <a:pt x="11" y="72"/>
                    <a:pt x="10" y="65"/>
                    <a:pt x="9" y="58"/>
                  </a:cubicBezTo>
                  <a:cubicBezTo>
                    <a:pt x="8" y="51"/>
                    <a:pt x="7" y="43"/>
                    <a:pt x="6" y="37"/>
                  </a:cubicBezTo>
                  <a:cubicBezTo>
                    <a:pt x="5" y="33"/>
                    <a:pt x="5" y="30"/>
                    <a:pt x="4" y="27"/>
                  </a:cubicBezTo>
                  <a:cubicBezTo>
                    <a:pt x="3" y="24"/>
                    <a:pt x="3" y="21"/>
                    <a:pt x="2" y="18"/>
                  </a:cubicBezTo>
                  <a:cubicBezTo>
                    <a:pt x="2" y="13"/>
                    <a:pt x="1" y="8"/>
                    <a:pt x="0" y="5"/>
                  </a:cubicBezTo>
                  <a:cubicBezTo>
                    <a:pt x="0" y="2"/>
                    <a:pt x="0"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2" name="Google Shape;2382;p41"/>
            <p:cNvSpPr/>
            <p:nvPr/>
          </p:nvSpPr>
          <p:spPr>
            <a:xfrm>
              <a:off x="3707976" y="3328612"/>
              <a:ext cx="24274" cy="315576"/>
            </a:xfrm>
            <a:custGeom>
              <a:avLst/>
              <a:gdLst/>
              <a:ahLst/>
              <a:cxnLst/>
              <a:rect l="l" t="t" r="r" b="b"/>
              <a:pathLst>
                <a:path w="8" h="103" extrusionOk="0">
                  <a:moveTo>
                    <a:pt x="8" y="0"/>
                  </a:moveTo>
                  <a:cubicBezTo>
                    <a:pt x="8" y="0"/>
                    <a:pt x="8" y="2"/>
                    <a:pt x="8" y="4"/>
                  </a:cubicBezTo>
                  <a:cubicBezTo>
                    <a:pt x="8" y="7"/>
                    <a:pt x="8" y="11"/>
                    <a:pt x="8" y="16"/>
                  </a:cubicBezTo>
                  <a:cubicBezTo>
                    <a:pt x="8" y="21"/>
                    <a:pt x="8" y="27"/>
                    <a:pt x="8" y="33"/>
                  </a:cubicBezTo>
                  <a:cubicBezTo>
                    <a:pt x="8" y="39"/>
                    <a:pt x="7" y="45"/>
                    <a:pt x="7" y="51"/>
                  </a:cubicBezTo>
                  <a:cubicBezTo>
                    <a:pt x="6" y="58"/>
                    <a:pt x="6" y="64"/>
                    <a:pt x="5" y="70"/>
                  </a:cubicBezTo>
                  <a:cubicBezTo>
                    <a:pt x="4" y="76"/>
                    <a:pt x="4" y="82"/>
                    <a:pt x="3" y="87"/>
                  </a:cubicBezTo>
                  <a:cubicBezTo>
                    <a:pt x="2" y="92"/>
                    <a:pt x="2" y="95"/>
                    <a:pt x="1" y="98"/>
                  </a:cubicBezTo>
                  <a:cubicBezTo>
                    <a:pt x="1" y="101"/>
                    <a:pt x="1" y="103"/>
                    <a:pt x="1" y="103"/>
                  </a:cubicBezTo>
                  <a:cubicBezTo>
                    <a:pt x="1" y="103"/>
                    <a:pt x="0" y="101"/>
                    <a:pt x="0" y="98"/>
                  </a:cubicBezTo>
                  <a:cubicBezTo>
                    <a:pt x="1" y="95"/>
                    <a:pt x="1" y="91"/>
                    <a:pt x="1" y="87"/>
                  </a:cubicBezTo>
                  <a:cubicBezTo>
                    <a:pt x="1" y="82"/>
                    <a:pt x="1" y="76"/>
                    <a:pt x="1" y="70"/>
                  </a:cubicBezTo>
                  <a:cubicBezTo>
                    <a:pt x="2" y="64"/>
                    <a:pt x="2" y="58"/>
                    <a:pt x="3" y="51"/>
                  </a:cubicBezTo>
                  <a:cubicBezTo>
                    <a:pt x="3" y="45"/>
                    <a:pt x="4" y="38"/>
                    <a:pt x="4" y="32"/>
                  </a:cubicBezTo>
                  <a:cubicBezTo>
                    <a:pt x="5" y="26"/>
                    <a:pt x="5" y="21"/>
                    <a:pt x="6" y="16"/>
                  </a:cubicBezTo>
                  <a:cubicBezTo>
                    <a:pt x="6" y="11"/>
                    <a:pt x="7" y="7"/>
                    <a:pt x="7" y="4"/>
                  </a:cubicBezTo>
                  <a:cubicBezTo>
                    <a:pt x="8" y="2"/>
                    <a:pt x="8" y="0"/>
                    <a:pt x="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3" name="Google Shape;2383;p41"/>
            <p:cNvSpPr/>
            <p:nvPr/>
          </p:nvSpPr>
          <p:spPr>
            <a:xfrm>
              <a:off x="4366421" y="3365024"/>
              <a:ext cx="6069" cy="3035"/>
            </a:xfrm>
            <a:custGeom>
              <a:avLst/>
              <a:gdLst/>
              <a:ahLst/>
              <a:cxnLst/>
              <a:rect l="l" t="t" r="r" b="b"/>
              <a:pathLst>
                <a:path w="2" h="1" extrusionOk="0">
                  <a:moveTo>
                    <a:pt x="0" y="0"/>
                  </a:moveTo>
                  <a:cubicBezTo>
                    <a:pt x="0" y="1"/>
                    <a:pt x="1" y="1"/>
                    <a:pt x="2" y="1"/>
                  </a:cubicBezTo>
                  <a:cubicBezTo>
                    <a:pt x="1" y="0"/>
                    <a:pt x="1" y="0"/>
                    <a:pt x="1" y="0"/>
                  </a:cubicBezTo>
                  <a:lnTo>
                    <a:pt x="0" y="0"/>
                  </a:lnTo>
                  <a:close/>
                </a:path>
              </a:pathLst>
            </a:custGeom>
            <a:solidFill>
              <a:srgbClr val="FCDDD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4" name="Google Shape;2384;p41"/>
            <p:cNvSpPr/>
            <p:nvPr/>
          </p:nvSpPr>
          <p:spPr>
            <a:xfrm>
              <a:off x="3422752" y="2208924"/>
              <a:ext cx="618998" cy="682736"/>
            </a:xfrm>
            <a:custGeom>
              <a:avLst/>
              <a:gdLst/>
              <a:ahLst/>
              <a:cxnLst/>
              <a:rect l="l" t="t" r="r" b="b"/>
              <a:pathLst>
                <a:path w="202" h="223" extrusionOk="0">
                  <a:moveTo>
                    <a:pt x="201" y="110"/>
                  </a:moveTo>
                  <a:cubicBezTo>
                    <a:pt x="202" y="95"/>
                    <a:pt x="199" y="80"/>
                    <a:pt x="194" y="67"/>
                  </a:cubicBezTo>
                  <a:cubicBezTo>
                    <a:pt x="189" y="55"/>
                    <a:pt x="181" y="44"/>
                    <a:pt x="171" y="35"/>
                  </a:cubicBezTo>
                  <a:cubicBezTo>
                    <a:pt x="162" y="26"/>
                    <a:pt x="131" y="17"/>
                    <a:pt x="137" y="0"/>
                  </a:cubicBezTo>
                  <a:cubicBezTo>
                    <a:pt x="129" y="21"/>
                    <a:pt x="102" y="14"/>
                    <a:pt x="81" y="20"/>
                  </a:cubicBezTo>
                  <a:cubicBezTo>
                    <a:pt x="57" y="27"/>
                    <a:pt x="35" y="39"/>
                    <a:pt x="21" y="61"/>
                  </a:cubicBezTo>
                  <a:cubicBezTo>
                    <a:pt x="0" y="93"/>
                    <a:pt x="19" y="131"/>
                    <a:pt x="37" y="158"/>
                  </a:cubicBezTo>
                  <a:cubicBezTo>
                    <a:pt x="45" y="169"/>
                    <a:pt x="59" y="177"/>
                    <a:pt x="72" y="181"/>
                  </a:cubicBezTo>
                  <a:cubicBezTo>
                    <a:pt x="75" y="182"/>
                    <a:pt x="82" y="184"/>
                    <a:pt x="85" y="184"/>
                  </a:cubicBezTo>
                  <a:cubicBezTo>
                    <a:pt x="89" y="185"/>
                    <a:pt x="99" y="187"/>
                    <a:pt x="99" y="187"/>
                  </a:cubicBezTo>
                  <a:cubicBezTo>
                    <a:pt x="99" y="187"/>
                    <a:pt x="101" y="199"/>
                    <a:pt x="98" y="209"/>
                  </a:cubicBezTo>
                  <a:cubicBezTo>
                    <a:pt x="94" y="209"/>
                    <a:pt x="91" y="209"/>
                    <a:pt x="86" y="210"/>
                  </a:cubicBezTo>
                  <a:cubicBezTo>
                    <a:pt x="103" y="223"/>
                    <a:pt x="133" y="219"/>
                    <a:pt x="137" y="210"/>
                  </a:cubicBezTo>
                  <a:cubicBezTo>
                    <a:pt x="134" y="209"/>
                    <a:pt x="130" y="209"/>
                    <a:pt x="127" y="209"/>
                  </a:cubicBezTo>
                  <a:cubicBezTo>
                    <a:pt x="125" y="199"/>
                    <a:pt x="126" y="187"/>
                    <a:pt x="126" y="187"/>
                  </a:cubicBezTo>
                  <a:cubicBezTo>
                    <a:pt x="126" y="187"/>
                    <a:pt x="136" y="185"/>
                    <a:pt x="140" y="184"/>
                  </a:cubicBezTo>
                  <a:cubicBezTo>
                    <a:pt x="144" y="184"/>
                    <a:pt x="150" y="182"/>
                    <a:pt x="154" y="181"/>
                  </a:cubicBezTo>
                  <a:cubicBezTo>
                    <a:pt x="166" y="177"/>
                    <a:pt x="180" y="169"/>
                    <a:pt x="188" y="158"/>
                  </a:cubicBezTo>
                  <a:cubicBezTo>
                    <a:pt x="197" y="145"/>
                    <a:pt x="201" y="128"/>
                    <a:pt x="201" y="110"/>
                  </a:cubicBezTo>
                  <a:close/>
                </a:path>
              </a:pathLst>
            </a:custGeom>
            <a:solidFill>
              <a:srgbClr val="FDD9C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5" name="Google Shape;2385;p41"/>
            <p:cNvSpPr/>
            <p:nvPr/>
          </p:nvSpPr>
          <p:spPr>
            <a:xfrm>
              <a:off x="3425787" y="1744665"/>
              <a:ext cx="661478" cy="527982"/>
            </a:xfrm>
            <a:custGeom>
              <a:avLst/>
              <a:gdLst/>
              <a:ahLst/>
              <a:cxnLst/>
              <a:rect l="l" t="t" r="r" b="b"/>
              <a:pathLst>
                <a:path w="216" h="172" extrusionOk="0">
                  <a:moveTo>
                    <a:pt x="0" y="172"/>
                  </a:moveTo>
                  <a:cubicBezTo>
                    <a:pt x="1" y="139"/>
                    <a:pt x="26" y="113"/>
                    <a:pt x="46" y="89"/>
                  </a:cubicBezTo>
                  <a:cubicBezTo>
                    <a:pt x="55" y="77"/>
                    <a:pt x="64" y="66"/>
                    <a:pt x="70" y="52"/>
                  </a:cubicBezTo>
                  <a:cubicBezTo>
                    <a:pt x="75" y="40"/>
                    <a:pt x="79" y="23"/>
                    <a:pt x="91" y="17"/>
                  </a:cubicBezTo>
                  <a:cubicBezTo>
                    <a:pt x="126" y="0"/>
                    <a:pt x="148" y="35"/>
                    <a:pt x="162" y="59"/>
                  </a:cubicBezTo>
                  <a:cubicBezTo>
                    <a:pt x="171" y="73"/>
                    <a:pt x="172" y="88"/>
                    <a:pt x="184" y="100"/>
                  </a:cubicBezTo>
                  <a:cubicBezTo>
                    <a:pt x="199" y="114"/>
                    <a:pt x="213" y="124"/>
                    <a:pt x="216" y="145"/>
                  </a:cubicBezTo>
                  <a:cubicBezTo>
                    <a:pt x="201" y="148"/>
                    <a:pt x="180" y="144"/>
                    <a:pt x="165" y="142"/>
                  </a:cubicBezTo>
                  <a:cubicBezTo>
                    <a:pt x="0" y="172"/>
                    <a:pt x="0" y="172"/>
                    <a:pt x="0" y="172"/>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6" name="Google Shape;2386;p41"/>
            <p:cNvSpPr/>
            <p:nvPr/>
          </p:nvSpPr>
          <p:spPr>
            <a:xfrm>
              <a:off x="3607845" y="2005622"/>
              <a:ext cx="276123" cy="30344"/>
            </a:xfrm>
            <a:custGeom>
              <a:avLst/>
              <a:gdLst/>
              <a:ahLst/>
              <a:cxnLst/>
              <a:rect l="l" t="t" r="r" b="b"/>
              <a:pathLst>
                <a:path w="90" h="10" extrusionOk="0">
                  <a:moveTo>
                    <a:pt x="90" y="0"/>
                  </a:moveTo>
                  <a:cubicBezTo>
                    <a:pt x="90" y="0"/>
                    <a:pt x="89" y="0"/>
                    <a:pt x="86" y="0"/>
                  </a:cubicBezTo>
                  <a:cubicBezTo>
                    <a:pt x="84" y="1"/>
                    <a:pt x="80" y="1"/>
                    <a:pt x="76" y="1"/>
                  </a:cubicBezTo>
                  <a:cubicBezTo>
                    <a:pt x="74" y="2"/>
                    <a:pt x="72" y="2"/>
                    <a:pt x="69" y="2"/>
                  </a:cubicBezTo>
                  <a:cubicBezTo>
                    <a:pt x="67" y="2"/>
                    <a:pt x="64" y="3"/>
                    <a:pt x="62" y="3"/>
                  </a:cubicBezTo>
                  <a:cubicBezTo>
                    <a:pt x="56" y="3"/>
                    <a:pt x="51" y="4"/>
                    <a:pt x="45" y="5"/>
                  </a:cubicBezTo>
                  <a:cubicBezTo>
                    <a:pt x="40" y="5"/>
                    <a:pt x="34" y="5"/>
                    <a:pt x="29" y="6"/>
                  </a:cubicBezTo>
                  <a:cubicBezTo>
                    <a:pt x="26" y="6"/>
                    <a:pt x="24" y="7"/>
                    <a:pt x="21" y="7"/>
                  </a:cubicBezTo>
                  <a:cubicBezTo>
                    <a:pt x="19" y="7"/>
                    <a:pt x="17" y="7"/>
                    <a:pt x="14" y="7"/>
                  </a:cubicBezTo>
                  <a:cubicBezTo>
                    <a:pt x="10" y="7"/>
                    <a:pt x="7" y="8"/>
                    <a:pt x="4" y="8"/>
                  </a:cubicBezTo>
                  <a:cubicBezTo>
                    <a:pt x="2" y="8"/>
                    <a:pt x="0" y="8"/>
                    <a:pt x="0" y="8"/>
                  </a:cubicBezTo>
                  <a:cubicBezTo>
                    <a:pt x="0" y="8"/>
                    <a:pt x="2" y="9"/>
                    <a:pt x="4" y="9"/>
                  </a:cubicBezTo>
                  <a:cubicBezTo>
                    <a:pt x="7" y="9"/>
                    <a:pt x="10" y="10"/>
                    <a:pt x="14" y="10"/>
                  </a:cubicBezTo>
                  <a:cubicBezTo>
                    <a:pt x="17" y="10"/>
                    <a:pt x="19" y="10"/>
                    <a:pt x="21" y="10"/>
                  </a:cubicBezTo>
                  <a:cubicBezTo>
                    <a:pt x="22" y="10"/>
                    <a:pt x="23" y="10"/>
                    <a:pt x="24" y="10"/>
                  </a:cubicBezTo>
                  <a:cubicBezTo>
                    <a:pt x="25" y="10"/>
                    <a:pt x="27" y="10"/>
                    <a:pt x="29" y="10"/>
                  </a:cubicBezTo>
                  <a:cubicBezTo>
                    <a:pt x="34" y="10"/>
                    <a:pt x="40" y="10"/>
                    <a:pt x="46" y="9"/>
                  </a:cubicBezTo>
                  <a:cubicBezTo>
                    <a:pt x="51" y="9"/>
                    <a:pt x="57" y="8"/>
                    <a:pt x="62" y="7"/>
                  </a:cubicBezTo>
                  <a:cubicBezTo>
                    <a:pt x="65" y="7"/>
                    <a:pt x="67" y="6"/>
                    <a:pt x="70" y="6"/>
                  </a:cubicBezTo>
                  <a:cubicBezTo>
                    <a:pt x="72" y="5"/>
                    <a:pt x="74" y="5"/>
                    <a:pt x="76" y="4"/>
                  </a:cubicBezTo>
                  <a:cubicBezTo>
                    <a:pt x="81" y="3"/>
                    <a:pt x="84" y="2"/>
                    <a:pt x="86" y="1"/>
                  </a:cubicBezTo>
                  <a:cubicBezTo>
                    <a:pt x="89" y="1"/>
                    <a:pt x="90" y="0"/>
                    <a:pt x="90"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7" name="Google Shape;2387;p41"/>
            <p:cNvSpPr/>
            <p:nvPr/>
          </p:nvSpPr>
          <p:spPr>
            <a:xfrm>
              <a:off x="3550192" y="1620254"/>
              <a:ext cx="397495" cy="327713"/>
            </a:xfrm>
            <a:custGeom>
              <a:avLst/>
              <a:gdLst/>
              <a:ahLst/>
              <a:cxnLst/>
              <a:rect l="l" t="t" r="r" b="b"/>
              <a:pathLst>
                <a:path w="130" h="107" extrusionOk="0">
                  <a:moveTo>
                    <a:pt x="36" y="63"/>
                  </a:moveTo>
                  <a:cubicBezTo>
                    <a:pt x="32" y="65"/>
                    <a:pt x="18" y="71"/>
                    <a:pt x="16" y="78"/>
                  </a:cubicBezTo>
                  <a:cubicBezTo>
                    <a:pt x="12" y="97"/>
                    <a:pt x="41" y="80"/>
                    <a:pt x="47" y="76"/>
                  </a:cubicBezTo>
                  <a:cubicBezTo>
                    <a:pt x="43" y="80"/>
                    <a:pt x="36" y="97"/>
                    <a:pt x="41" y="101"/>
                  </a:cubicBezTo>
                  <a:cubicBezTo>
                    <a:pt x="48" y="107"/>
                    <a:pt x="60" y="85"/>
                    <a:pt x="64" y="80"/>
                  </a:cubicBezTo>
                  <a:cubicBezTo>
                    <a:pt x="64" y="87"/>
                    <a:pt x="63" y="107"/>
                    <a:pt x="73" y="106"/>
                  </a:cubicBezTo>
                  <a:cubicBezTo>
                    <a:pt x="80" y="105"/>
                    <a:pt x="81" y="85"/>
                    <a:pt x="81" y="80"/>
                  </a:cubicBezTo>
                  <a:cubicBezTo>
                    <a:pt x="84" y="87"/>
                    <a:pt x="94" y="99"/>
                    <a:pt x="98" y="98"/>
                  </a:cubicBezTo>
                  <a:cubicBezTo>
                    <a:pt x="108" y="93"/>
                    <a:pt x="96" y="80"/>
                    <a:pt x="94" y="72"/>
                  </a:cubicBezTo>
                  <a:cubicBezTo>
                    <a:pt x="130" y="73"/>
                    <a:pt x="116" y="44"/>
                    <a:pt x="94" y="55"/>
                  </a:cubicBezTo>
                  <a:cubicBezTo>
                    <a:pt x="100" y="53"/>
                    <a:pt x="114" y="44"/>
                    <a:pt x="110" y="35"/>
                  </a:cubicBezTo>
                  <a:cubicBezTo>
                    <a:pt x="106" y="23"/>
                    <a:pt x="90" y="37"/>
                    <a:pt x="86" y="41"/>
                  </a:cubicBezTo>
                  <a:cubicBezTo>
                    <a:pt x="90" y="37"/>
                    <a:pt x="104" y="16"/>
                    <a:pt x="95" y="9"/>
                  </a:cubicBezTo>
                  <a:cubicBezTo>
                    <a:pt x="86" y="1"/>
                    <a:pt x="73" y="24"/>
                    <a:pt x="70" y="31"/>
                  </a:cubicBezTo>
                  <a:cubicBezTo>
                    <a:pt x="71" y="25"/>
                    <a:pt x="80" y="2"/>
                    <a:pt x="68" y="1"/>
                  </a:cubicBezTo>
                  <a:cubicBezTo>
                    <a:pt x="60" y="0"/>
                    <a:pt x="55" y="24"/>
                    <a:pt x="54" y="31"/>
                  </a:cubicBezTo>
                  <a:cubicBezTo>
                    <a:pt x="53" y="26"/>
                    <a:pt x="46" y="8"/>
                    <a:pt x="38" y="10"/>
                  </a:cubicBezTo>
                  <a:cubicBezTo>
                    <a:pt x="27" y="12"/>
                    <a:pt x="39" y="36"/>
                    <a:pt x="46" y="39"/>
                  </a:cubicBezTo>
                  <a:cubicBezTo>
                    <a:pt x="42" y="35"/>
                    <a:pt x="26" y="26"/>
                    <a:pt x="20" y="32"/>
                  </a:cubicBezTo>
                  <a:cubicBezTo>
                    <a:pt x="12" y="41"/>
                    <a:pt x="29" y="47"/>
                    <a:pt x="35" y="47"/>
                  </a:cubicBezTo>
                  <a:cubicBezTo>
                    <a:pt x="11" y="46"/>
                    <a:pt x="0" y="60"/>
                    <a:pt x="36" y="64"/>
                  </a:cubicBezTo>
                  <a:lnTo>
                    <a:pt x="36" y="63"/>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8" name="Google Shape;2388;p41"/>
            <p:cNvSpPr/>
            <p:nvPr/>
          </p:nvSpPr>
          <p:spPr>
            <a:xfrm>
              <a:off x="3340826" y="2051136"/>
              <a:ext cx="867810" cy="637220"/>
            </a:xfrm>
            <a:custGeom>
              <a:avLst/>
              <a:gdLst/>
              <a:ahLst/>
              <a:cxnLst/>
              <a:rect l="l" t="t" r="r" b="b"/>
              <a:pathLst>
                <a:path w="284" h="208" extrusionOk="0">
                  <a:moveTo>
                    <a:pt x="47" y="198"/>
                  </a:moveTo>
                  <a:cubicBezTo>
                    <a:pt x="33" y="208"/>
                    <a:pt x="16" y="177"/>
                    <a:pt x="15" y="166"/>
                  </a:cubicBezTo>
                  <a:cubicBezTo>
                    <a:pt x="13" y="152"/>
                    <a:pt x="16" y="144"/>
                    <a:pt x="9" y="132"/>
                  </a:cubicBezTo>
                  <a:cubicBezTo>
                    <a:pt x="5" y="124"/>
                    <a:pt x="0" y="117"/>
                    <a:pt x="2" y="107"/>
                  </a:cubicBezTo>
                  <a:cubicBezTo>
                    <a:pt x="5" y="91"/>
                    <a:pt x="18" y="72"/>
                    <a:pt x="27" y="59"/>
                  </a:cubicBezTo>
                  <a:cubicBezTo>
                    <a:pt x="38" y="43"/>
                    <a:pt x="51" y="31"/>
                    <a:pt x="68" y="23"/>
                  </a:cubicBezTo>
                  <a:cubicBezTo>
                    <a:pt x="92" y="10"/>
                    <a:pt x="118" y="2"/>
                    <a:pt x="145" y="2"/>
                  </a:cubicBezTo>
                  <a:cubicBezTo>
                    <a:pt x="187" y="0"/>
                    <a:pt x="239" y="21"/>
                    <a:pt x="265" y="58"/>
                  </a:cubicBezTo>
                  <a:cubicBezTo>
                    <a:pt x="278" y="76"/>
                    <a:pt x="284" y="96"/>
                    <a:pt x="277" y="118"/>
                  </a:cubicBezTo>
                  <a:cubicBezTo>
                    <a:pt x="273" y="132"/>
                    <a:pt x="265" y="139"/>
                    <a:pt x="259" y="150"/>
                  </a:cubicBezTo>
                  <a:cubicBezTo>
                    <a:pt x="256" y="157"/>
                    <a:pt x="257" y="166"/>
                    <a:pt x="255" y="173"/>
                  </a:cubicBezTo>
                  <a:cubicBezTo>
                    <a:pt x="247" y="200"/>
                    <a:pt x="229" y="193"/>
                    <a:pt x="207" y="187"/>
                  </a:cubicBezTo>
                  <a:cubicBezTo>
                    <a:pt x="159" y="175"/>
                    <a:pt x="111" y="193"/>
                    <a:pt x="64" y="197"/>
                  </a:cubicBezTo>
                  <a:lnTo>
                    <a:pt x="47" y="198"/>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9" name="Google Shape;2389;p41"/>
            <p:cNvSpPr/>
            <p:nvPr/>
          </p:nvSpPr>
          <p:spPr>
            <a:xfrm>
              <a:off x="3456130" y="2199822"/>
              <a:ext cx="634170" cy="622048"/>
            </a:xfrm>
            <a:custGeom>
              <a:avLst/>
              <a:gdLst/>
              <a:ahLst/>
              <a:cxnLst/>
              <a:rect l="l" t="t" r="r" b="b"/>
              <a:pathLst>
                <a:path w="207" h="203" extrusionOk="0">
                  <a:moveTo>
                    <a:pt x="200" y="85"/>
                  </a:moveTo>
                  <a:cubicBezTo>
                    <a:pt x="186" y="69"/>
                    <a:pt x="172" y="47"/>
                    <a:pt x="165" y="17"/>
                  </a:cubicBezTo>
                  <a:cubicBezTo>
                    <a:pt x="165" y="17"/>
                    <a:pt x="165" y="17"/>
                    <a:pt x="165" y="17"/>
                  </a:cubicBezTo>
                  <a:cubicBezTo>
                    <a:pt x="164" y="29"/>
                    <a:pt x="158" y="32"/>
                    <a:pt x="153" y="32"/>
                  </a:cubicBezTo>
                  <a:cubicBezTo>
                    <a:pt x="140" y="33"/>
                    <a:pt x="139" y="16"/>
                    <a:pt x="136" y="3"/>
                  </a:cubicBezTo>
                  <a:cubicBezTo>
                    <a:pt x="135" y="2"/>
                    <a:pt x="135" y="2"/>
                    <a:pt x="135" y="2"/>
                  </a:cubicBezTo>
                  <a:cubicBezTo>
                    <a:pt x="135" y="26"/>
                    <a:pt x="108" y="38"/>
                    <a:pt x="106" y="0"/>
                  </a:cubicBezTo>
                  <a:cubicBezTo>
                    <a:pt x="100" y="23"/>
                    <a:pt x="84" y="44"/>
                    <a:pt x="80" y="9"/>
                  </a:cubicBezTo>
                  <a:cubicBezTo>
                    <a:pt x="76" y="17"/>
                    <a:pt x="60" y="41"/>
                    <a:pt x="54" y="17"/>
                  </a:cubicBezTo>
                  <a:cubicBezTo>
                    <a:pt x="52" y="38"/>
                    <a:pt x="29" y="73"/>
                    <a:pt x="6" y="85"/>
                  </a:cubicBezTo>
                  <a:cubicBezTo>
                    <a:pt x="0" y="108"/>
                    <a:pt x="3" y="136"/>
                    <a:pt x="15" y="155"/>
                  </a:cubicBezTo>
                  <a:cubicBezTo>
                    <a:pt x="45" y="203"/>
                    <a:pt x="116" y="202"/>
                    <a:pt x="158" y="180"/>
                  </a:cubicBezTo>
                  <a:cubicBezTo>
                    <a:pt x="185" y="166"/>
                    <a:pt x="207" y="140"/>
                    <a:pt x="203" y="105"/>
                  </a:cubicBezTo>
                  <a:cubicBezTo>
                    <a:pt x="202" y="98"/>
                    <a:pt x="201" y="92"/>
                    <a:pt x="200" y="85"/>
                  </a:cubicBezTo>
                  <a:close/>
                </a:path>
              </a:pathLst>
            </a:custGeom>
            <a:solidFill>
              <a:srgbClr val="BD887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0" name="Google Shape;2390;p41"/>
            <p:cNvSpPr/>
            <p:nvPr/>
          </p:nvSpPr>
          <p:spPr>
            <a:xfrm>
              <a:off x="3474336" y="2193753"/>
              <a:ext cx="394459" cy="267026"/>
            </a:xfrm>
            <a:custGeom>
              <a:avLst/>
              <a:gdLst/>
              <a:ahLst/>
              <a:cxnLst/>
              <a:rect l="l" t="t" r="r" b="b"/>
              <a:pathLst>
                <a:path w="129" h="87" extrusionOk="0">
                  <a:moveTo>
                    <a:pt x="48" y="19"/>
                  </a:moveTo>
                  <a:cubicBezTo>
                    <a:pt x="54" y="43"/>
                    <a:pt x="70" y="19"/>
                    <a:pt x="74" y="11"/>
                  </a:cubicBezTo>
                  <a:cubicBezTo>
                    <a:pt x="78" y="46"/>
                    <a:pt x="94" y="25"/>
                    <a:pt x="100" y="2"/>
                  </a:cubicBezTo>
                  <a:cubicBezTo>
                    <a:pt x="102" y="40"/>
                    <a:pt x="129" y="28"/>
                    <a:pt x="129" y="4"/>
                  </a:cubicBezTo>
                  <a:cubicBezTo>
                    <a:pt x="122" y="3"/>
                    <a:pt x="115" y="3"/>
                    <a:pt x="108" y="2"/>
                  </a:cubicBezTo>
                  <a:cubicBezTo>
                    <a:pt x="94" y="0"/>
                    <a:pt x="79" y="2"/>
                    <a:pt x="65" y="6"/>
                  </a:cubicBezTo>
                  <a:cubicBezTo>
                    <a:pt x="62" y="8"/>
                    <a:pt x="58" y="9"/>
                    <a:pt x="55" y="11"/>
                  </a:cubicBezTo>
                  <a:cubicBezTo>
                    <a:pt x="50" y="14"/>
                    <a:pt x="44" y="19"/>
                    <a:pt x="39" y="23"/>
                  </a:cubicBezTo>
                  <a:cubicBezTo>
                    <a:pt x="32" y="28"/>
                    <a:pt x="26" y="33"/>
                    <a:pt x="21" y="40"/>
                  </a:cubicBezTo>
                  <a:cubicBezTo>
                    <a:pt x="12" y="53"/>
                    <a:pt x="4" y="71"/>
                    <a:pt x="0" y="87"/>
                  </a:cubicBezTo>
                  <a:cubicBezTo>
                    <a:pt x="0" y="87"/>
                    <a:pt x="0" y="87"/>
                    <a:pt x="0" y="87"/>
                  </a:cubicBezTo>
                  <a:cubicBezTo>
                    <a:pt x="23" y="75"/>
                    <a:pt x="46" y="40"/>
                    <a:pt x="48" y="19"/>
                  </a:cubicBezTo>
                  <a:close/>
                </a:path>
              </a:pathLst>
            </a:custGeom>
            <a:solidFill>
              <a:srgbClr val="6F44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1" name="Google Shape;2391;p41"/>
            <p:cNvSpPr/>
            <p:nvPr/>
          </p:nvSpPr>
          <p:spPr>
            <a:xfrm>
              <a:off x="3871828" y="2208924"/>
              <a:ext cx="87996" cy="91031"/>
            </a:xfrm>
            <a:custGeom>
              <a:avLst/>
              <a:gdLst/>
              <a:ahLst/>
              <a:cxnLst/>
              <a:rect l="l" t="t" r="r" b="b"/>
              <a:pathLst>
                <a:path w="29" h="30" extrusionOk="0">
                  <a:moveTo>
                    <a:pt x="17" y="29"/>
                  </a:moveTo>
                  <a:cubicBezTo>
                    <a:pt x="22" y="29"/>
                    <a:pt x="28" y="26"/>
                    <a:pt x="29" y="14"/>
                  </a:cubicBezTo>
                  <a:cubicBezTo>
                    <a:pt x="23" y="9"/>
                    <a:pt x="15" y="5"/>
                    <a:pt x="7" y="2"/>
                  </a:cubicBezTo>
                  <a:cubicBezTo>
                    <a:pt x="5" y="1"/>
                    <a:pt x="2" y="0"/>
                    <a:pt x="0" y="0"/>
                  </a:cubicBezTo>
                  <a:cubicBezTo>
                    <a:pt x="3" y="13"/>
                    <a:pt x="4" y="30"/>
                    <a:pt x="17" y="29"/>
                  </a:cubicBezTo>
                  <a:close/>
                </a:path>
              </a:pathLst>
            </a:custGeom>
            <a:solidFill>
              <a:srgbClr val="6F44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2" name="Google Shape;2392;p41"/>
            <p:cNvSpPr/>
            <p:nvPr/>
          </p:nvSpPr>
          <p:spPr>
            <a:xfrm>
              <a:off x="3959824" y="2251406"/>
              <a:ext cx="109235" cy="209373"/>
            </a:xfrm>
            <a:custGeom>
              <a:avLst/>
              <a:gdLst/>
              <a:ahLst/>
              <a:cxnLst/>
              <a:rect l="l" t="t" r="r" b="b"/>
              <a:pathLst>
                <a:path w="35" h="68" extrusionOk="0">
                  <a:moveTo>
                    <a:pt x="35" y="68"/>
                  </a:moveTo>
                  <a:cubicBezTo>
                    <a:pt x="34" y="59"/>
                    <a:pt x="31" y="50"/>
                    <a:pt x="28" y="41"/>
                  </a:cubicBezTo>
                  <a:cubicBezTo>
                    <a:pt x="23" y="29"/>
                    <a:pt x="17" y="16"/>
                    <a:pt x="8" y="7"/>
                  </a:cubicBezTo>
                  <a:cubicBezTo>
                    <a:pt x="6" y="5"/>
                    <a:pt x="3" y="2"/>
                    <a:pt x="0" y="0"/>
                  </a:cubicBezTo>
                  <a:cubicBezTo>
                    <a:pt x="7" y="30"/>
                    <a:pt x="21" y="52"/>
                    <a:pt x="35" y="68"/>
                  </a:cubicBezTo>
                  <a:close/>
                </a:path>
              </a:pathLst>
            </a:custGeom>
            <a:solidFill>
              <a:srgbClr val="6F44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3" name="Google Shape;2393;p41"/>
            <p:cNvSpPr/>
            <p:nvPr/>
          </p:nvSpPr>
          <p:spPr>
            <a:xfrm>
              <a:off x="3959824" y="3280062"/>
              <a:ext cx="12137" cy="27310"/>
            </a:xfrm>
            <a:custGeom>
              <a:avLst/>
              <a:gdLst/>
              <a:ahLst/>
              <a:cxnLst/>
              <a:rect l="l" t="t" r="r" b="b"/>
              <a:pathLst>
                <a:path w="4" h="9" extrusionOk="0">
                  <a:moveTo>
                    <a:pt x="0" y="2"/>
                  </a:moveTo>
                  <a:cubicBezTo>
                    <a:pt x="0" y="4"/>
                    <a:pt x="0" y="6"/>
                    <a:pt x="0" y="8"/>
                  </a:cubicBezTo>
                  <a:cubicBezTo>
                    <a:pt x="0" y="9"/>
                    <a:pt x="4" y="9"/>
                    <a:pt x="4" y="8"/>
                  </a:cubicBezTo>
                  <a:cubicBezTo>
                    <a:pt x="4" y="6"/>
                    <a:pt x="4" y="4"/>
                    <a:pt x="4" y="1"/>
                  </a:cubicBezTo>
                  <a:cubicBezTo>
                    <a:pt x="4" y="0"/>
                    <a:pt x="0" y="0"/>
                    <a:pt x="0" y="2"/>
                  </a:cubicBezTo>
                  <a:close/>
                </a:path>
              </a:pathLst>
            </a:custGeom>
            <a:solidFill>
              <a:srgbClr val="FDD9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4" name="Google Shape;2394;p41"/>
            <p:cNvSpPr/>
            <p:nvPr/>
          </p:nvSpPr>
          <p:spPr>
            <a:xfrm>
              <a:off x="3853623" y="2830973"/>
              <a:ext cx="385357" cy="534051"/>
            </a:xfrm>
            <a:custGeom>
              <a:avLst/>
              <a:gdLst/>
              <a:ahLst/>
              <a:cxnLst/>
              <a:rect l="l" t="t" r="r" b="b"/>
              <a:pathLst>
                <a:path w="126" h="175" extrusionOk="0">
                  <a:moveTo>
                    <a:pt x="77" y="83"/>
                  </a:moveTo>
                  <a:cubicBezTo>
                    <a:pt x="72" y="74"/>
                    <a:pt x="67" y="65"/>
                    <a:pt x="63" y="57"/>
                  </a:cubicBezTo>
                  <a:cubicBezTo>
                    <a:pt x="58" y="48"/>
                    <a:pt x="51" y="35"/>
                    <a:pt x="47" y="27"/>
                  </a:cubicBezTo>
                  <a:cubicBezTo>
                    <a:pt x="47" y="27"/>
                    <a:pt x="47" y="27"/>
                    <a:pt x="47" y="27"/>
                  </a:cubicBezTo>
                  <a:cubicBezTo>
                    <a:pt x="46" y="27"/>
                    <a:pt x="46" y="26"/>
                    <a:pt x="46" y="25"/>
                  </a:cubicBezTo>
                  <a:cubicBezTo>
                    <a:pt x="45" y="24"/>
                    <a:pt x="44" y="22"/>
                    <a:pt x="43" y="21"/>
                  </a:cubicBezTo>
                  <a:cubicBezTo>
                    <a:pt x="43" y="21"/>
                    <a:pt x="43" y="21"/>
                    <a:pt x="43" y="21"/>
                  </a:cubicBezTo>
                  <a:cubicBezTo>
                    <a:pt x="43" y="21"/>
                    <a:pt x="43" y="21"/>
                    <a:pt x="43" y="21"/>
                  </a:cubicBezTo>
                  <a:cubicBezTo>
                    <a:pt x="37" y="11"/>
                    <a:pt x="29" y="0"/>
                    <a:pt x="9" y="0"/>
                  </a:cubicBezTo>
                  <a:cubicBezTo>
                    <a:pt x="1" y="0"/>
                    <a:pt x="0" y="13"/>
                    <a:pt x="2" y="19"/>
                  </a:cubicBezTo>
                  <a:cubicBezTo>
                    <a:pt x="4" y="25"/>
                    <a:pt x="12" y="37"/>
                    <a:pt x="22" y="50"/>
                  </a:cubicBezTo>
                  <a:cubicBezTo>
                    <a:pt x="22" y="49"/>
                    <a:pt x="22" y="49"/>
                    <a:pt x="22" y="49"/>
                  </a:cubicBezTo>
                  <a:cubicBezTo>
                    <a:pt x="22" y="50"/>
                    <a:pt x="22" y="50"/>
                    <a:pt x="22" y="50"/>
                  </a:cubicBezTo>
                  <a:cubicBezTo>
                    <a:pt x="27" y="58"/>
                    <a:pt x="34" y="66"/>
                    <a:pt x="40" y="74"/>
                  </a:cubicBezTo>
                  <a:cubicBezTo>
                    <a:pt x="46" y="83"/>
                    <a:pt x="110" y="171"/>
                    <a:pt x="115" y="175"/>
                  </a:cubicBezTo>
                  <a:cubicBezTo>
                    <a:pt x="119" y="172"/>
                    <a:pt x="123" y="168"/>
                    <a:pt x="126" y="165"/>
                  </a:cubicBezTo>
                  <a:cubicBezTo>
                    <a:pt x="124" y="162"/>
                    <a:pt x="81" y="91"/>
                    <a:pt x="77" y="83"/>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5" name="Google Shape;2395;p41"/>
            <p:cNvSpPr/>
            <p:nvPr/>
          </p:nvSpPr>
          <p:spPr>
            <a:xfrm>
              <a:off x="3231591" y="2821869"/>
              <a:ext cx="506729" cy="282199"/>
            </a:xfrm>
            <a:custGeom>
              <a:avLst/>
              <a:gdLst/>
              <a:ahLst/>
              <a:cxnLst/>
              <a:rect l="l" t="t" r="r" b="b"/>
              <a:pathLst>
                <a:path w="165" h="92" extrusionOk="0">
                  <a:moveTo>
                    <a:pt x="116" y="61"/>
                  </a:moveTo>
                  <a:cubicBezTo>
                    <a:pt x="125" y="87"/>
                    <a:pt x="160" y="41"/>
                    <a:pt x="163" y="27"/>
                  </a:cubicBezTo>
                  <a:cubicBezTo>
                    <a:pt x="165" y="19"/>
                    <a:pt x="165" y="7"/>
                    <a:pt x="156" y="3"/>
                  </a:cubicBezTo>
                  <a:cubicBezTo>
                    <a:pt x="151" y="0"/>
                    <a:pt x="148" y="2"/>
                    <a:pt x="143" y="3"/>
                  </a:cubicBezTo>
                  <a:cubicBezTo>
                    <a:pt x="136" y="4"/>
                    <a:pt x="130" y="3"/>
                    <a:pt x="123" y="5"/>
                  </a:cubicBezTo>
                  <a:cubicBezTo>
                    <a:pt x="115" y="7"/>
                    <a:pt x="110" y="13"/>
                    <a:pt x="103" y="18"/>
                  </a:cubicBezTo>
                  <a:cubicBezTo>
                    <a:pt x="96" y="24"/>
                    <a:pt x="91" y="29"/>
                    <a:pt x="83" y="34"/>
                  </a:cubicBezTo>
                  <a:cubicBezTo>
                    <a:pt x="69" y="43"/>
                    <a:pt x="56" y="48"/>
                    <a:pt x="41" y="56"/>
                  </a:cubicBezTo>
                  <a:cubicBezTo>
                    <a:pt x="37" y="48"/>
                    <a:pt x="34" y="43"/>
                    <a:pt x="31" y="34"/>
                  </a:cubicBezTo>
                  <a:cubicBezTo>
                    <a:pt x="29" y="28"/>
                    <a:pt x="22" y="8"/>
                    <a:pt x="20" y="1"/>
                  </a:cubicBezTo>
                  <a:cubicBezTo>
                    <a:pt x="16" y="2"/>
                    <a:pt x="12" y="3"/>
                    <a:pt x="8" y="5"/>
                  </a:cubicBezTo>
                  <a:cubicBezTo>
                    <a:pt x="6" y="6"/>
                    <a:pt x="3" y="7"/>
                    <a:pt x="0" y="8"/>
                  </a:cubicBezTo>
                  <a:cubicBezTo>
                    <a:pt x="1" y="12"/>
                    <a:pt x="4" y="29"/>
                    <a:pt x="5" y="32"/>
                  </a:cubicBezTo>
                  <a:cubicBezTo>
                    <a:pt x="8" y="45"/>
                    <a:pt x="11" y="56"/>
                    <a:pt x="16" y="69"/>
                  </a:cubicBezTo>
                  <a:cubicBezTo>
                    <a:pt x="18" y="77"/>
                    <a:pt x="24" y="89"/>
                    <a:pt x="33" y="90"/>
                  </a:cubicBezTo>
                  <a:cubicBezTo>
                    <a:pt x="42" y="92"/>
                    <a:pt x="56" y="86"/>
                    <a:pt x="64" y="83"/>
                  </a:cubicBezTo>
                  <a:cubicBezTo>
                    <a:pt x="82" y="75"/>
                    <a:pt x="98" y="68"/>
                    <a:pt x="116" y="61"/>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6" name="Google Shape;2396;p41"/>
            <p:cNvSpPr/>
            <p:nvPr/>
          </p:nvSpPr>
          <p:spPr>
            <a:xfrm>
              <a:off x="3522884" y="2827938"/>
              <a:ext cx="500661" cy="518880"/>
            </a:xfrm>
            <a:custGeom>
              <a:avLst/>
              <a:gdLst/>
              <a:ahLst/>
              <a:cxnLst/>
              <a:rect l="l" t="t" r="r" b="b"/>
              <a:pathLst>
                <a:path w="163" h="170" extrusionOk="0">
                  <a:moveTo>
                    <a:pt x="150" y="147"/>
                  </a:moveTo>
                  <a:cubicBezTo>
                    <a:pt x="150" y="157"/>
                    <a:pt x="150" y="157"/>
                    <a:pt x="150" y="157"/>
                  </a:cubicBezTo>
                  <a:cubicBezTo>
                    <a:pt x="143" y="161"/>
                    <a:pt x="98" y="166"/>
                    <a:pt x="98" y="166"/>
                  </a:cubicBezTo>
                  <a:cubicBezTo>
                    <a:pt x="34" y="170"/>
                    <a:pt x="14" y="159"/>
                    <a:pt x="14" y="159"/>
                  </a:cubicBezTo>
                  <a:cubicBezTo>
                    <a:pt x="14" y="156"/>
                    <a:pt x="14" y="148"/>
                    <a:pt x="14" y="146"/>
                  </a:cubicBezTo>
                  <a:cubicBezTo>
                    <a:pt x="0" y="141"/>
                    <a:pt x="1" y="127"/>
                    <a:pt x="4" y="117"/>
                  </a:cubicBezTo>
                  <a:cubicBezTo>
                    <a:pt x="7" y="104"/>
                    <a:pt x="11" y="97"/>
                    <a:pt x="13" y="83"/>
                  </a:cubicBezTo>
                  <a:cubicBezTo>
                    <a:pt x="16" y="69"/>
                    <a:pt x="18" y="55"/>
                    <a:pt x="20" y="40"/>
                  </a:cubicBezTo>
                  <a:cubicBezTo>
                    <a:pt x="22" y="26"/>
                    <a:pt x="27" y="12"/>
                    <a:pt x="38" y="1"/>
                  </a:cubicBezTo>
                  <a:cubicBezTo>
                    <a:pt x="41" y="1"/>
                    <a:pt x="44" y="0"/>
                    <a:pt x="48" y="0"/>
                  </a:cubicBezTo>
                  <a:cubicBezTo>
                    <a:pt x="58" y="0"/>
                    <a:pt x="58" y="0"/>
                    <a:pt x="58" y="0"/>
                  </a:cubicBezTo>
                  <a:cubicBezTo>
                    <a:pt x="58" y="1"/>
                    <a:pt x="58" y="1"/>
                    <a:pt x="58" y="1"/>
                  </a:cubicBezTo>
                  <a:cubicBezTo>
                    <a:pt x="59" y="1"/>
                    <a:pt x="59" y="2"/>
                    <a:pt x="60" y="3"/>
                  </a:cubicBezTo>
                  <a:cubicBezTo>
                    <a:pt x="62" y="4"/>
                    <a:pt x="65" y="4"/>
                    <a:pt x="67" y="5"/>
                  </a:cubicBezTo>
                  <a:cubicBezTo>
                    <a:pt x="70" y="5"/>
                    <a:pt x="72" y="5"/>
                    <a:pt x="75" y="5"/>
                  </a:cubicBezTo>
                  <a:cubicBezTo>
                    <a:pt x="79" y="5"/>
                    <a:pt x="82" y="5"/>
                    <a:pt x="86" y="5"/>
                  </a:cubicBezTo>
                  <a:cubicBezTo>
                    <a:pt x="87" y="5"/>
                    <a:pt x="88" y="5"/>
                    <a:pt x="89" y="5"/>
                  </a:cubicBezTo>
                  <a:cubicBezTo>
                    <a:pt x="91" y="5"/>
                    <a:pt x="94" y="5"/>
                    <a:pt x="96" y="4"/>
                  </a:cubicBezTo>
                  <a:cubicBezTo>
                    <a:pt x="98" y="3"/>
                    <a:pt x="100" y="2"/>
                    <a:pt x="100" y="0"/>
                  </a:cubicBezTo>
                  <a:cubicBezTo>
                    <a:pt x="110" y="0"/>
                    <a:pt x="110" y="0"/>
                    <a:pt x="110" y="0"/>
                  </a:cubicBezTo>
                  <a:cubicBezTo>
                    <a:pt x="114" y="0"/>
                    <a:pt x="117" y="1"/>
                    <a:pt x="120" y="1"/>
                  </a:cubicBezTo>
                  <a:cubicBezTo>
                    <a:pt x="129" y="3"/>
                    <a:pt x="138" y="22"/>
                    <a:pt x="140" y="30"/>
                  </a:cubicBezTo>
                  <a:cubicBezTo>
                    <a:pt x="146" y="53"/>
                    <a:pt x="151" y="76"/>
                    <a:pt x="156" y="99"/>
                  </a:cubicBezTo>
                  <a:cubicBezTo>
                    <a:pt x="158" y="109"/>
                    <a:pt x="163" y="120"/>
                    <a:pt x="162" y="130"/>
                  </a:cubicBezTo>
                  <a:cubicBezTo>
                    <a:pt x="161" y="136"/>
                    <a:pt x="155" y="143"/>
                    <a:pt x="150" y="14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7" name="Google Shape;2397;p41"/>
            <p:cNvSpPr/>
            <p:nvPr/>
          </p:nvSpPr>
          <p:spPr>
            <a:xfrm>
              <a:off x="3671564" y="2800630"/>
              <a:ext cx="185093" cy="75860"/>
            </a:xfrm>
            <a:custGeom>
              <a:avLst/>
              <a:gdLst/>
              <a:ahLst/>
              <a:cxnLst/>
              <a:rect l="l" t="t" r="r" b="b"/>
              <a:pathLst>
                <a:path w="61" h="25" extrusionOk="0">
                  <a:moveTo>
                    <a:pt x="19" y="6"/>
                  </a:moveTo>
                  <a:cubicBezTo>
                    <a:pt x="18" y="5"/>
                    <a:pt x="18" y="3"/>
                    <a:pt x="18" y="3"/>
                  </a:cubicBezTo>
                  <a:cubicBezTo>
                    <a:pt x="18" y="3"/>
                    <a:pt x="14" y="1"/>
                    <a:pt x="11" y="1"/>
                  </a:cubicBezTo>
                  <a:cubicBezTo>
                    <a:pt x="8" y="1"/>
                    <a:pt x="5" y="2"/>
                    <a:pt x="3" y="5"/>
                  </a:cubicBezTo>
                  <a:cubicBezTo>
                    <a:pt x="0" y="10"/>
                    <a:pt x="2" y="16"/>
                    <a:pt x="5" y="19"/>
                  </a:cubicBezTo>
                  <a:cubicBezTo>
                    <a:pt x="9" y="21"/>
                    <a:pt x="15" y="22"/>
                    <a:pt x="19" y="23"/>
                  </a:cubicBezTo>
                  <a:cubicBezTo>
                    <a:pt x="29" y="25"/>
                    <a:pt x="45" y="24"/>
                    <a:pt x="53" y="19"/>
                  </a:cubicBezTo>
                  <a:cubicBezTo>
                    <a:pt x="58" y="17"/>
                    <a:pt x="61" y="11"/>
                    <a:pt x="59" y="5"/>
                  </a:cubicBezTo>
                  <a:cubicBezTo>
                    <a:pt x="58" y="3"/>
                    <a:pt x="56" y="2"/>
                    <a:pt x="53" y="1"/>
                  </a:cubicBezTo>
                  <a:cubicBezTo>
                    <a:pt x="51" y="0"/>
                    <a:pt x="45" y="0"/>
                    <a:pt x="45" y="0"/>
                  </a:cubicBezTo>
                  <a:cubicBezTo>
                    <a:pt x="45" y="1"/>
                    <a:pt x="45" y="6"/>
                    <a:pt x="44" y="7"/>
                  </a:cubicBezTo>
                  <a:cubicBezTo>
                    <a:pt x="43" y="10"/>
                    <a:pt x="40" y="10"/>
                    <a:pt x="38" y="10"/>
                  </a:cubicBezTo>
                  <a:cubicBezTo>
                    <a:pt x="32" y="12"/>
                    <a:pt x="23" y="11"/>
                    <a:pt x="20" y="9"/>
                  </a:cubicBezTo>
                  <a:cubicBezTo>
                    <a:pt x="19" y="8"/>
                    <a:pt x="19" y="7"/>
                    <a:pt x="19" y="6"/>
                  </a:cubicBezTo>
                  <a:close/>
                </a:path>
              </a:pathLst>
            </a:custGeom>
            <a:solidFill>
              <a:srgbClr val="CC4A1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8" name="Google Shape;2398;p41"/>
            <p:cNvSpPr/>
            <p:nvPr/>
          </p:nvSpPr>
          <p:spPr>
            <a:xfrm>
              <a:off x="3941618" y="2885592"/>
              <a:ext cx="33378" cy="130479"/>
            </a:xfrm>
            <a:custGeom>
              <a:avLst/>
              <a:gdLst/>
              <a:ahLst/>
              <a:cxnLst/>
              <a:rect l="l" t="t" r="r" b="b"/>
              <a:pathLst>
                <a:path w="11" h="43" extrusionOk="0">
                  <a:moveTo>
                    <a:pt x="0" y="0"/>
                  </a:moveTo>
                  <a:cubicBezTo>
                    <a:pt x="0" y="0"/>
                    <a:pt x="2" y="2"/>
                    <a:pt x="4" y="6"/>
                  </a:cubicBezTo>
                  <a:cubicBezTo>
                    <a:pt x="5" y="8"/>
                    <a:pt x="6" y="10"/>
                    <a:pt x="6" y="13"/>
                  </a:cubicBezTo>
                  <a:cubicBezTo>
                    <a:pt x="7" y="15"/>
                    <a:pt x="8" y="18"/>
                    <a:pt x="9" y="21"/>
                  </a:cubicBezTo>
                  <a:cubicBezTo>
                    <a:pt x="10" y="26"/>
                    <a:pt x="11" y="32"/>
                    <a:pt x="11" y="36"/>
                  </a:cubicBezTo>
                  <a:cubicBezTo>
                    <a:pt x="11" y="40"/>
                    <a:pt x="11" y="43"/>
                    <a:pt x="11" y="43"/>
                  </a:cubicBezTo>
                  <a:cubicBezTo>
                    <a:pt x="11" y="43"/>
                    <a:pt x="10" y="41"/>
                    <a:pt x="9" y="37"/>
                  </a:cubicBezTo>
                  <a:cubicBezTo>
                    <a:pt x="7" y="33"/>
                    <a:pt x="6" y="27"/>
                    <a:pt x="5" y="22"/>
                  </a:cubicBezTo>
                  <a:cubicBezTo>
                    <a:pt x="4" y="19"/>
                    <a:pt x="3" y="16"/>
                    <a:pt x="3" y="14"/>
                  </a:cubicBezTo>
                  <a:cubicBezTo>
                    <a:pt x="3" y="12"/>
                    <a:pt x="3" y="11"/>
                    <a:pt x="2" y="10"/>
                  </a:cubicBezTo>
                  <a:cubicBezTo>
                    <a:pt x="2" y="9"/>
                    <a:pt x="2" y="8"/>
                    <a:pt x="2" y="7"/>
                  </a:cubicBezTo>
                  <a:cubicBezTo>
                    <a:pt x="1" y="2"/>
                    <a:pt x="0" y="0"/>
                    <a:pt x="0"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9" name="Google Shape;2399;p41"/>
            <p:cNvSpPr/>
            <p:nvPr/>
          </p:nvSpPr>
          <p:spPr>
            <a:xfrm>
              <a:off x="3574467" y="2888626"/>
              <a:ext cx="18206" cy="115306"/>
            </a:xfrm>
            <a:custGeom>
              <a:avLst/>
              <a:gdLst/>
              <a:ahLst/>
              <a:cxnLst/>
              <a:rect l="l" t="t" r="r" b="b"/>
              <a:pathLst>
                <a:path w="6" h="38" extrusionOk="0">
                  <a:moveTo>
                    <a:pt x="6" y="0"/>
                  </a:moveTo>
                  <a:cubicBezTo>
                    <a:pt x="6" y="0"/>
                    <a:pt x="6" y="2"/>
                    <a:pt x="6" y="6"/>
                  </a:cubicBezTo>
                  <a:cubicBezTo>
                    <a:pt x="6" y="9"/>
                    <a:pt x="6" y="14"/>
                    <a:pt x="5" y="19"/>
                  </a:cubicBezTo>
                  <a:cubicBezTo>
                    <a:pt x="4" y="24"/>
                    <a:pt x="3" y="29"/>
                    <a:pt x="2" y="32"/>
                  </a:cubicBezTo>
                  <a:cubicBezTo>
                    <a:pt x="1" y="36"/>
                    <a:pt x="0" y="38"/>
                    <a:pt x="0" y="38"/>
                  </a:cubicBezTo>
                  <a:cubicBezTo>
                    <a:pt x="0" y="38"/>
                    <a:pt x="0" y="35"/>
                    <a:pt x="0" y="32"/>
                  </a:cubicBezTo>
                  <a:cubicBezTo>
                    <a:pt x="0" y="28"/>
                    <a:pt x="0" y="23"/>
                    <a:pt x="1" y="19"/>
                  </a:cubicBezTo>
                  <a:cubicBezTo>
                    <a:pt x="2" y="14"/>
                    <a:pt x="3" y="9"/>
                    <a:pt x="4" y="6"/>
                  </a:cubicBezTo>
                  <a:cubicBezTo>
                    <a:pt x="5" y="2"/>
                    <a:pt x="6" y="0"/>
                    <a:pt x="6"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0" name="Google Shape;2400;p41"/>
            <p:cNvSpPr/>
            <p:nvPr/>
          </p:nvSpPr>
          <p:spPr>
            <a:xfrm>
              <a:off x="3759560" y="2867386"/>
              <a:ext cx="33378" cy="467295"/>
            </a:xfrm>
            <a:custGeom>
              <a:avLst/>
              <a:gdLst/>
              <a:ahLst/>
              <a:cxnLst/>
              <a:rect l="l" t="t" r="r" b="b"/>
              <a:pathLst>
                <a:path w="11" h="153" extrusionOk="0">
                  <a:moveTo>
                    <a:pt x="1" y="0"/>
                  </a:moveTo>
                  <a:cubicBezTo>
                    <a:pt x="1" y="3"/>
                    <a:pt x="2" y="6"/>
                    <a:pt x="2" y="8"/>
                  </a:cubicBezTo>
                  <a:cubicBezTo>
                    <a:pt x="2" y="11"/>
                    <a:pt x="2" y="14"/>
                    <a:pt x="2" y="17"/>
                  </a:cubicBezTo>
                  <a:cubicBezTo>
                    <a:pt x="2" y="20"/>
                    <a:pt x="2" y="22"/>
                    <a:pt x="2" y="25"/>
                  </a:cubicBezTo>
                  <a:cubicBezTo>
                    <a:pt x="3" y="33"/>
                    <a:pt x="3" y="33"/>
                    <a:pt x="3" y="33"/>
                  </a:cubicBezTo>
                  <a:cubicBezTo>
                    <a:pt x="4" y="42"/>
                    <a:pt x="4" y="42"/>
                    <a:pt x="4" y="42"/>
                  </a:cubicBezTo>
                  <a:cubicBezTo>
                    <a:pt x="4" y="46"/>
                    <a:pt x="4" y="46"/>
                    <a:pt x="4" y="46"/>
                  </a:cubicBezTo>
                  <a:cubicBezTo>
                    <a:pt x="5" y="50"/>
                    <a:pt x="5" y="50"/>
                    <a:pt x="5" y="50"/>
                  </a:cubicBezTo>
                  <a:cubicBezTo>
                    <a:pt x="7" y="67"/>
                    <a:pt x="7" y="67"/>
                    <a:pt x="7" y="67"/>
                  </a:cubicBezTo>
                  <a:cubicBezTo>
                    <a:pt x="7" y="70"/>
                    <a:pt x="7" y="72"/>
                    <a:pt x="7" y="75"/>
                  </a:cubicBezTo>
                  <a:cubicBezTo>
                    <a:pt x="8" y="83"/>
                    <a:pt x="8" y="83"/>
                    <a:pt x="8" y="83"/>
                  </a:cubicBezTo>
                  <a:cubicBezTo>
                    <a:pt x="9" y="89"/>
                    <a:pt x="10" y="94"/>
                    <a:pt x="10" y="100"/>
                  </a:cubicBezTo>
                  <a:cubicBezTo>
                    <a:pt x="10" y="106"/>
                    <a:pt x="11" y="111"/>
                    <a:pt x="11" y="117"/>
                  </a:cubicBezTo>
                  <a:cubicBezTo>
                    <a:pt x="11" y="120"/>
                    <a:pt x="11" y="123"/>
                    <a:pt x="10" y="125"/>
                  </a:cubicBezTo>
                  <a:cubicBezTo>
                    <a:pt x="10" y="127"/>
                    <a:pt x="10" y="128"/>
                    <a:pt x="9" y="130"/>
                  </a:cubicBezTo>
                  <a:cubicBezTo>
                    <a:pt x="9" y="131"/>
                    <a:pt x="8" y="133"/>
                    <a:pt x="6" y="134"/>
                  </a:cubicBezTo>
                  <a:cubicBezTo>
                    <a:pt x="7" y="133"/>
                    <a:pt x="7" y="133"/>
                    <a:pt x="7" y="133"/>
                  </a:cubicBezTo>
                  <a:cubicBezTo>
                    <a:pt x="6" y="140"/>
                    <a:pt x="6" y="146"/>
                    <a:pt x="5" y="153"/>
                  </a:cubicBezTo>
                  <a:cubicBezTo>
                    <a:pt x="5" y="146"/>
                    <a:pt x="5" y="140"/>
                    <a:pt x="5" y="133"/>
                  </a:cubicBezTo>
                  <a:cubicBezTo>
                    <a:pt x="5" y="132"/>
                    <a:pt x="5" y="132"/>
                    <a:pt x="5" y="132"/>
                  </a:cubicBezTo>
                  <a:cubicBezTo>
                    <a:pt x="6" y="132"/>
                    <a:pt x="6" y="132"/>
                    <a:pt x="6" y="132"/>
                  </a:cubicBezTo>
                  <a:cubicBezTo>
                    <a:pt x="6" y="132"/>
                    <a:pt x="7" y="130"/>
                    <a:pt x="7" y="129"/>
                  </a:cubicBezTo>
                  <a:cubicBezTo>
                    <a:pt x="7" y="128"/>
                    <a:pt x="8" y="127"/>
                    <a:pt x="8" y="125"/>
                  </a:cubicBezTo>
                  <a:cubicBezTo>
                    <a:pt x="8" y="122"/>
                    <a:pt x="8" y="120"/>
                    <a:pt x="8" y="117"/>
                  </a:cubicBezTo>
                  <a:cubicBezTo>
                    <a:pt x="7" y="111"/>
                    <a:pt x="7" y="106"/>
                    <a:pt x="6" y="100"/>
                  </a:cubicBezTo>
                  <a:cubicBezTo>
                    <a:pt x="5" y="84"/>
                    <a:pt x="5" y="84"/>
                    <a:pt x="5" y="84"/>
                  </a:cubicBezTo>
                  <a:cubicBezTo>
                    <a:pt x="3" y="75"/>
                    <a:pt x="3" y="75"/>
                    <a:pt x="3" y="75"/>
                  </a:cubicBezTo>
                  <a:cubicBezTo>
                    <a:pt x="3" y="73"/>
                    <a:pt x="3" y="70"/>
                    <a:pt x="3" y="67"/>
                  </a:cubicBezTo>
                  <a:cubicBezTo>
                    <a:pt x="1" y="50"/>
                    <a:pt x="1" y="50"/>
                    <a:pt x="1" y="50"/>
                  </a:cubicBezTo>
                  <a:cubicBezTo>
                    <a:pt x="1" y="48"/>
                    <a:pt x="0" y="45"/>
                    <a:pt x="0" y="42"/>
                  </a:cubicBezTo>
                  <a:cubicBezTo>
                    <a:pt x="0" y="34"/>
                    <a:pt x="0" y="34"/>
                    <a:pt x="0" y="34"/>
                  </a:cubicBezTo>
                  <a:cubicBezTo>
                    <a:pt x="0" y="25"/>
                    <a:pt x="0" y="25"/>
                    <a:pt x="0" y="25"/>
                  </a:cubicBezTo>
                  <a:cubicBezTo>
                    <a:pt x="0" y="22"/>
                    <a:pt x="0" y="20"/>
                    <a:pt x="0" y="17"/>
                  </a:cubicBezTo>
                  <a:cubicBezTo>
                    <a:pt x="1" y="14"/>
                    <a:pt x="1" y="11"/>
                    <a:pt x="1" y="8"/>
                  </a:cubicBezTo>
                  <a:cubicBezTo>
                    <a:pt x="1" y="6"/>
                    <a:pt x="1" y="3"/>
                    <a:pt x="1"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1" name="Google Shape;2401;p41"/>
            <p:cNvSpPr/>
            <p:nvPr/>
          </p:nvSpPr>
          <p:spPr>
            <a:xfrm>
              <a:off x="3568398" y="3264889"/>
              <a:ext cx="424803" cy="24275"/>
            </a:xfrm>
            <a:custGeom>
              <a:avLst/>
              <a:gdLst/>
              <a:ahLst/>
              <a:cxnLst/>
              <a:rect l="l" t="t" r="r" b="b"/>
              <a:pathLst>
                <a:path w="138" h="8" extrusionOk="0">
                  <a:moveTo>
                    <a:pt x="0" y="0"/>
                  </a:moveTo>
                  <a:cubicBezTo>
                    <a:pt x="0" y="0"/>
                    <a:pt x="2" y="1"/>
                    <a:pt x="6" y="1"/>
                  </a:cubicBezTo>
                  <a:cubicBezTo>
                    <a:pt x="10" y="2"/>
                    <a:pt x="15" y="2"/>
                    <a:pt x="22" y="3"/>
                  </a:cubicBezTo>
                  <a:cubicBezTo>
                    <a:pt x="25" y="3"/>
                    <a:pt x="28" y="3"/>
                    <a:pt x="32" y="4"/>
                  </a:cubicBezTo>
                  <a:cubicBezTo>
                    <a:pt x="36" y="4"/>
                    <a:pt x="40" y="4"/>
                    <a:pt x="44" y="4"/>
                  </a:cubicBezTo>
                  <a:cubicBezTo>
                    <a:pt x="48" y="4"/>
                    <a:pt x="52" y="4"/>
                    <a:pt x="56" y="4"/>
                  </a:cubicBezTo>
                  <a:cubicBezTo>
                    <a:pt x="60" y="4"/>
                    <a:pt x="65" y="4"/>
                    <a:pt x="69" y="4"/>
                  </a:cubicBezTo>
                  <a:cubicBezTo>
                    <a:pt x="78" y="4"/>
                    <a:pt x="86" y="4"/>
                    <a:pt x="95" y="4"/>
                  </a:cubicBezTo>
                  <a:cubicBezTo>
                    <a:pt x="99" y="4"/>
                    <a:pt x="103" y="4"/>
                    <a:pt x="106" y="4"/>
                  </a:cubicBezTo>
                  <a:cubicBezTo>
                    <a:pt x="110" y="4"/>
                    <a:pt x="113" y="4"/>
                    <a:pt x="117" y="3"/>
                  </a:cubicBezTo>
                  <a:cubicBezTo>
                    <a:pt x="120" y="3"/>
                    <a:pt x="123" y="3"/>
                    <a:pt x="125" y="3"/>
                  </a:cubicBezTo>
                  <a:cubicBezTo>
                    <a:pt x="128" y="2"/>
                    <a:pt x="130" y="2"/>
                    <a:pt x="132" y="2"/>
                  </a:cubicBezTo>
                  <a:cubicBezTo>
                    <a:pt x="136" y="1"/>
                    <a:pt x="138" y="1"/>
                    <a:pt x="138" y="1"/>
                  </a:cubicBezTo>
                  <a:cubicBezTo>
                    <a:pt x="138" y="1"/>
                    <a:pt x="136" y="2"/>
                    <a:pt x="132" y="3"/>
                  </a:cubicBezTo>
                  <a:cubicBezTo>
                    <a:pt x="131" y="3"/>
                    <a:pt x="128" y="4"/>
                    <a:pt x="126" y="4"/>
                  </a:cubicBezTo>
                  <a:cubicBezTo>
                    <a:pt x="123" y="5"/>
                    <a:pt x="120" y="5"/>
                    <a:pt x="117" y="6"/>
                  </a:cubicBezTo>
                  <a:cubicBezTo>
                    <a:pt x="110" y="6"/>
                    <a:pt x="103" y="7"/>
                    <a:pt x="95" y="7"/>
                  </a:cubicBezTo>
                  <a:cubicBezTo>
                    <a:pt x="86" y="8"/>
                    <a:pt x="78" y="8"/>
                    <a:pt x="69" y="8"/>
                  </a:cubicBezTo>
                  <a:cubicBezTo>
                    <a:pt x="65" y="8"/>
                    <a:pt x="60" y="8"/>
                    <a:pt x="56" y="8"/>
                  </a:cubicBezTo>
                  <a:cubicBezTo>
                    <a:pt x="52" y="8"/>
                    <a:pt x="48" y="8"/>
                    <a:pt x="44" y="8"/>
                  </a:cubicBezTo>
                  <a:cubicBezTo>
                    <a:pt x="39" y="7"/>
                    <a:pt x="36" y="7"/>
                    <a:pt x="32" y="7"/>
                  </a:cubicBezTo>
                  <a:cubicBezTo>
                    <a:pt x="28" y="6"/>
                    <a:pt x="25" y="6"/>
                    <a:pt x="21" y="5"/>
                  </a:cubicBezTo>
                  <a:cubicBezTo>
                    <a:pt x="18" y="5"/>
                    <a:pt x="15" y="4"/>
                    <a:pt x="13" y="3"/>
                  </a:cubicBezTo>
                  <a:cubicBezTo>
                    <a:pt x="10" y="3"/>
                    <a:pt x="8" y="2"/>
                    <a:pt x="6" y="2"/>
                  </a:cubicBezTo>
                  <a:cubicBezTo>
                    <a:pt x="2" y="1"/>
                    <a:pt x="0" y="0"/>
                    <a:pt x="0" y="0"/>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2" name="Google Shape;2402;p41"/>
            <p:cNvSpPr/>
            <p:nvPr/>
          </p:nvSpPr>
          <p:spPr>
            <a:xfrm>
              <a:off x="3559296" y="3140480"/>
              <a:ext cx="91029" cy="97100"/>
            </a:xfrm>
            <a:custGeom>
              <a:avLst/>
              <a:gdLst/>
              <a:ahLst/>
              <a:cxnLst/>
              <a:rect l="l" t="t" r="r" b="b"/>
              <a:pathLst>
                <a:path w="30" h="32" extrusionOk="0">
                  <a:moveTo>
                    <a:pt x="0" y="21"/>
                  </a:moveTo>
                  <a:cubicBezTo>
                    <a:pt x="8" y="15"/>
                    <a:pt x="17" y="4"/>
                    <a:pt x="27" y="0"/>
                  </a:cubicBezTo>
                  <a:cubicBezTo>
                    <a:pt x="27" y="3"/>
                    <a:pt x="29" y="5"/>
                    <a:pt x="30" y="8"/>
                  </a:cubicBezTo>
                  <a:cubicBezTo>
                    <a:pt x="26" y="16"/>
                    <a:pt x="11" y="28"/>
                    <a:pt x="4" y="32"/>
                  </a:cubicBezTo>
                  <a:lnTo>
                    <a:pt x="0" y="21"/>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3" name="Google Shape;2403;p41"/>
            <p:cNvSpPr/>
            <p:nvPr/>
          </p:nvSpPr>
          <p:spPr>
            <a:xfrm>
              <a:off x="3893069" y="3137445"/>
              <a:ext cx="103166" cy="94067"/>
            </a:xfrm>
            <a:custGeom>
              <a:avLst/>
              <a:gdLst/>
              <a:ahLst/>
              <a:cxnLst/>
              <a:rect l="l" t="t" r="r" b="b"/>
              <a:pathLst>
                <a:path w="33" h="31" extrusionOk="0">
                  <a:moveTo>
                    <a:pt x="4" y="0"/>
                  </a:moveTo>
                  <a:cubicBezTo>
                    <a:pt x="4" y="4"/>
                    <a:pt x="2" y="10"/>
                    <a:pt x="0" y="13"/>
                  </a:cubicBezTo>
                  <a:cubicBezTo>
                    <a:pt x="8" y="21"/>
                    <a:pt x="19" y="26"/>
                    <a:pt x="29" y="31"/>
                  </a:cubicBezTo>
                  <a:cubicBezTo>
                    <a:pt x="30" y="28"/>
                    <a:pt x="32" y="25"/>
                    <a:pt x="33" y="22"/>
                  </a:cubicBezTo>
                  <a:lnTo>
                    <a:pt x="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4" name="Google Shape;2404;p41"/>
            <p:cNvSpPr/>
            <p:nvPr/>
          </p:nvSpPr>
          <p:spPr>
            <a:xfrm>
              <a:off x="4147951" y="3283095"/>
              <a:ext cx="97098" cy="91031"/>
            </a:xfrm>
            <a:custGeom>
              <a:avLst/>
              <a:gdLst/>
              <a:ahLst/>
              <a:cxnLst/>
              <a:rect l="l" t="t" r="r" b="b"/>
              <a:pathLst>
                <a:path w="32" h="30" extrusionOk="0">
                  <a:moveTo>
                    <a:pt x="29" y="6"/>
                  </a:moveTo>
                  <a:cubicBezTo>
                    <a:pt x="28" y="5"/>
                    <a:pt x="27" y="3"/>
                    <a:pt x="26" y="2"/>
                  </a:cubicBezTo>
                  <a:cubicBezTo>
                    <a:pt x="23" y="0"/>
                    <a:pt x="19" y="3"/>
                    <a:pt x="16" y="4"/>
                  </a:cubicBezTo>
                  <a:cubicBezTo>
                    <a:pt x="13" y="7"/>
                    <a:pt x="10" y="10"/>
                    <a:pt x="7" y="13"/>
                  </a:cubicBezTo>
                  <a:cubicBezTo>
                    <a:pt x="3" y="17"/>
                    <a:pt x="0" y="24"/>
                    <a:pt x="7" y="28"/>
                  </a:cubicBezTo>
                  <a:cubicBezTo>
                    <a:pt x="8" y="29"/>
                    <a:pt x="10" y="30"/>
                    <a:pt x="12" y="29"/>
                  </a:cubicBezTo>
                  <a:cubicBezTo>
                    <a:pt x="12" y="29"/>
                    <a:pt x="15" y="28"/>
                    <a:pt x="15" y="27"/>
                  </a:cubicBezTo>
                  <a:cubicBezTo>
                    <a:pt x="13" y="25"/>
                    <a:pt x="15" y="22"/>
                    <a:pt x="16" y="20"/>
                  </a:cubicBezTo>
                  <a:cubicBezTo>
                    <a:pt x="19" y="18"/>
                    <a:pt x="21" y="16"/>
                    <a:pt x="24" y="14"/>
                  </a:cubicBezTo>
                  <a:cubicBezTo>
                    <a:pt x="24" y="14"/>
                    <a:pt x="25" y="13"/>
                    <a:pt x="26" y="13"/>
                  </a:cubicBezTo>
                  <a:cubicBezTo>
                    <a:pt x="26" y="13"/>
                    <a:pt x="27" y="13"/>
                    <a:pt x="28" y="13"/>
                  </a:cubicBezTo>
                  <a:cubicBezTo>
                    <a:pt x="29" y="14"/>
                    <a:pt x="30" y="15"/>
                    <a:pt x="30" y="14"/>
                  </a:cubicBezTo>
                  <a:cubicBezTo>
                    <a:pt x="32" y="13"/>
                    <a:pt x="32" y="9"/>
                    <a:pt x="30" y="8"/>
                  </a:cubicBezTo>
                  <a:cubicBezTo>
                    <a:pt x="30" y="7"/>
                    <a:pt x="30" y="7"/>
                    <a:pt x="29"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5" name="Google Shape;2405;p41"/>
            <p:cNvSpPr/>
            <p:nvPr/>
          </p:nvSpPr>
          <p:spPr>
            <a:xfrm>
              <a:off x="3155733" y="2542706"/>
              <a:ext cx="188127" cy="303438"/>
            </a:xfrm>
            <a:custGeom>
              <a:avLst/>
              <a:gdLst/>
              <a:ahLst/>
              <a:cxnLst/>
              <a:rect l="l" t="t" r="r" b="b"/>
              <a:pathLst>
                <a:path w="61" h="99" extrusionOk="0">
                  <a:moveTo>
                    <a:pt x="26" y="97"/>
                  </a:moveTo>
                  <a:cubicBezTo>
                    <a:pt x="26" y="97"/>
                    <a:pt x="26" y="92"/>
                    <a:pt x="25" y="90"/>
                  </a:cubicBezTo>
                  <a:cubicBezTo>
                    <a:pt x="25" y="90"/>
                    <a:pt x="25" y="90"/>
                    <a:pt x="25" y="90"/>
                  </a:cubicBezTo>
                  <a:cubicBezTo>
                    <a:pt x="17" y="89"/>
                    <a:pt x="13" y="75"/>
                    <a:pt x="9" y="66"/>
                  </a:cubicBezTo>
                  <a:cubicBezTo>
                    <a:pt x="5" y="58"/>
                    <a:pt x="4" y="51"/>
                    <a:pt x="2" y="34"/>
                  </a:cubicBezTo>
                  <a:cubicBezTo>
                    <a:pt x="0" y="22"/>
                    <a:pt x="7" y="0"/>
                    <a:pt x="23" y="3"/>
                  </a:cubicBezTo>
                  <a:cubicBezTo>
                    <a:pt x="34" y="4"/>
                    <a:pt x="40" y="14"/>
                    <a:pt x="45" y="23"/>
                  </a:cubicBezTo>
                  <a:cubicBezTo>
                    <a:pt x="49" y="32"/>
                    <a:pt x="50" y="41"/>
                    <a:pt x="50" y="51"/>
                  </a:cubicBezTo>
                  <a:cubicBezTo>
                    <a:pt x="52" y="42"/>
                    <a:pt x="60" y="36"/>
                    <a:pt x="61" y="49"/>
                  </a:cubicBezTo>
                  <a:cubicBezTo>
                    <a:pt x="61" y="54"/>
                    <a:pt x="56" y="63"/>
                    <a:pt x="54" y="68"/>
                  </a:cubicBezTo>
                  <a:cubicBezTo>
                    <a:pt x="51" y="75"/>
                    <a:pt x="46" y="81"/>
                    <a:pt x="43" y="87"/>
                  </a:cubicBezTo>
                  <a:cubicBezTo>
                    <a:pt x="40" y="94"/>
                    <a:pt x="42" y="98"/>
                    <a:pt x="32" y="99"/>
                  </a:cubicBezTo>
                  <a:lnTo>
                    <a:pt x="26" y="97"/>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6" name="Google Shape;2406;p41"/>
            <p:cNvSpPr/>
            <p:nvPr/>
          </p:nvSpPr>
          <p:spPr>
            <a:xfrm>
              <a:off x="3219454" y="2800630"/>
              <a:ext cx="87996" cy="72825"/>
            </a:xfrm>
            <a:custGeom>
              <a:avLst/>
              <a:gdLst/>
              <a:ahLst/>
              <a:cxnLst/>
              <a:rect l="l" t="t" r="r" b="b"/>
              <a:pathLst>
                <a:path w="29" h="24" extrusionOk="0">
                  <a:moveTo>
                    <a:pt x="22" y="3"/>
                  </a:moveTo>
                  <a:cubicBezTo>
                    <a:pt x="26" y="0"/>
                    <a:pt x="29" y="8"/>
                    <a:pt x="28" y="11"/>
                  </a:cubicBezTo>
                  <a:cubicBezTo>
                    <a:pt x="27" y="15"/>
                    <a:pt x="19" y="18"/>
                    <a:pt x="15" y="20"/>
                  </a:cubicBezTo>
                  <a:cubicBezTo>
                    <a:pt x="11" y="21"/>
                    <a:pt x="5" y="24"/>
                    <a:pt x="3" y="20"/>
                  </a:cubicBezTo>
                  <a:cubicBezTo>
                    <a:pt x="1" y="17"/>
                    <a:pt x="0" y="10"/>
                    <a:pt x="4" y="9"/>
                  </a:cubicBezTo>
                  <a:cubicBezTo>
                    <a:pt x="6" y="10"/>
                    <a:pt x="19" y="6"/>
                    <a:pt x="22" y="3"/>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7" name="Google Shape;2407;p41"/>
            <p:cNvSpPr/>
            <p:nvPr/>
          </p:nvSpPr>
          <p:spPr>
            <a:xfrm>
              <a:off x="3531986" y="2758148"/>
              <a:ext cx="464249" cy="148686"/>
            </a:xfrm>
            <a:custGeom>
              <a:avLst/>
              <a:gdLst/>
              <a:ahLst/>
              <a:cxnLst/>
              <a:rect l="l" t="t" r="r" b="b"/>
              <a:pathLst>
                <a:path w="151" h="48" extrusionOk="0">
                  <a:moveTo>
                    <a:pt x="128" y="1"/>
                  </a:moveTo>
                  <a:cubicBezTo>
                    <a:pt x="123" y="0"/>
                    <a:pt x="115" y="3"/>
                    <a:pt x="109" y="4"/>
                  </a:cubicBezTo>
                  <a:cubicBezTo>
                    <a:pt x="88" y="7"/>
                    <a:pt x="66" y="8"/>
                    <a:pt x="44" y="6"/>
                  </a:cubicBezTo>
                  <a:cubicBezTo>
                    <a:pt x="38" y="5"/>
                    <a:pt x="33" y="1"/>
                    <a:pt x="26" y="2"/>
                  </a:cubicBezTo>
                  <a:cubicBezTo>
                    <a:pt x="17" y="3"/>
                    <a:pt x="20" y="11"/>
                    <a:pt x="26" y="15"/>
                  </a:cubicBezTo>
                  <a:cubicBezTo>
                    <a:pt x="0" y="24"/>
                    <a:pt x="18" y="40"/>
                    <a:pt x="30" y="42"/>
                  </a:cubicBezTo>
                  <a:cubicBezTo>
                    <a:pt x="43" y="44"/>
                    <a:pt x="56" y="48"/>
                    <a:pt x="69" y="48"/>
                  </a:cubicBezTo>
                  <a:cubicBezTo>
                    <a:pt x="87" y="48"/>
                    <a:pt x="105" y="47"/>
                    <a:pt x="122" y="40"/>
                  </a:cubicBezTo>
                  <a:cubicBezTo>
                    <a:pt x="131" y="37"/>
                    <a:pt x="151" y="25"/>
                    <a:pt x="138" y="14"/>
                  </a:cubicBezTo>
                  <a:cubicBezTo>
                    <a:pt x="135" y="12"/>
                    <a:pt x="136" y="12"/>
                    <a:pt x="135" y="9"/>
                  </a:cubicBezTo>
                  <a:cubicBezTo>
                    <a:pt x="134" y="4"/>
                    <a:pt x="132" y="2"/>
                    <a:pt x="128" y="1"/>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8" name="Google Shape;2408;p41"/>
            <p:cNvSpPr/>
            <p:nvPr/>
          </p:nvSpPr>
          <p:spPr>
            <a:xfrm>
              <a:off x="3635153" y="2815800"/>
              <a:ext cx="230607" cy="36413"/>
            </a:xfrm>
            <a:custGeom>
              <a:avLst/>
              <a:gdLst/>
              <a:ahLst/>
              <a:cxnLst/>
              <a:rect l="l" t="t" r="r" b="b"/>
              <a:pathLst>
                <a:path w="75" h="12" extrusionOk="0">
                  <a:moveTo>
                    <a:pt x="0" y="0"/>
                  </a:moveTo>
                  <a:cubicBezTo>
                    <a:pt x="0" y="0"/>
                    <a:pt x="1" y="0"/>
                    <a:pt x="3" y="1"/>
                  </a:cubicBezTo>
                  <a:cubicBezTo>
                    <a:pt x="4" y="2"/>
                    <a:pt x="5" y="2"/>
                    <a:pt x="7" y="2"/>
                  </a:cubicBezTo>
                  <a:cubicBezTo>
                    <a:pt x="8" y="3"/>
                    <a:pt x="10" y="3"/>
                    <a:pt x="12" y="4"/>
                  </a:cubicBezTo>
                  <a:cubicBezTo>
                    <a:pt x="13" y="4"/>
                    <a:pt x="15" y="5"/>
                    <a:pt x="17" y="5"/>
                  </a:cubicBezTo>
                  <a:cubicBezTo>
                    <a:pt x="19" y="6"/>
                    <a:pt x="21" y="6"/>
                    <a:pt x="23" y="6"/>
                  </a:cubicBezTo>
                  <a:cubicBezTo>
                    <a:pt x="26" y="7"/>
                    <a:pt x="28" y="7"/>
                    <a:pt x="30" y="7"/>
                  </a:cubicBezTo>
                  <a:cubicBezTo>
                    <a:pt x="33" y="7"/>
                    <a:pt x="35" y="8"/>
                    <a:pt x="37" y="8"/>
                  </a:cubicBezTo>
                  <a:cubicBezTo>
                    <a:pt x="40" y="8"/>
                    <a:pt x="42" y="8"/>
                    <a:pt x="44" y="8"/>
                  </a:cubicBezTo>
                  <a:cubicBezTo>
                    <a:pt x="47" y="8"/>
                    <a:pt x="49" y="8"/>
                    <a:pt x="51" y="8"/>
                  </a:cubicBezTo>
                  <a:cubicBezTo>
                    <a:pt x="53" y="8"/>
                    <a:pt x="56" y="8"/>
                    <a:pt x="58" y="8"/>
                  </a:cubicBezTo>
                  <a:cubicBezTo>
                    <a:pt x="60" y="8"/>
                    <a:pt x="62" y="8"/>
                    <a:pt x="63" y="8"/>
                  </a:cubicBezTo>
                  <a:cubicBezTo>
                    <a:pt x="65" y="7"/>
                    <a:pt x="67" y="7"/>
                    <a:pt x="68" y="7"/>
                  </a:cubicBezTo>
                  <a:cubicBezTo>
                    <a:pt x="70" y="7"/>
                    <a:pt x="71" y="7"/>
                    <a:pt x="72" y="7"/>
                  </a:cubicBezTo>
                  <a:cubicBezTo>
                    <a:pt x="74" y="7"/>
                    <a:pt x="75" y="6"/>
                    <a:pt x="75" y="6"/>
                  </a:cubicBezTo>
                  <a:cubicBezTo>
                    <a:pt x="75" y="6"/>
                    <a:pt x="74" y="7"/>
                    <a:pt x="72" y="8"/>
                  </a:cubicBezTo>
                  <a:cubicBezTo>
                    <a:pt x="70" y="8"/>
                    <a:pt x="67" y="9"/>
                    <a:pt x="64" y="10"/>
                  </a:cubicBezTo>
                  <a:cubicBezTo>
                    <a:pt x="62" y="10"/>
                    <a:pt x="60" y="11"/>
                    <a:pt x="58" y="11"/>
                  </a:cubicBezTo>
                  <a:cubicBezTo>
                    <a:pt x="56" y="11"/>
                    <a:pt x="54" y="11"/>
                    <a:pt x="51" y="12"/>
                  </a:cubicBezTo>
                  <a:cubicBezTo>
                    <a:pt x="49" y="12"/>
                    <a:pt x="47" y="12"/>
                    <a:pt x="44" y="12"/>
                  </a:cubicBezTo>
                  <a:cubicBezTo>
                    <a:pt x="42" y="12"/>
                    <a:pt x="39" y="12"/>
                    <a:pt x="37" y="12"/>
                  </a:cubicBezTo>
                  <a:cubicBezTo>
                    <a:pt x="35" y="12"/>
                    <a:pt x="32" y="11"/>
                    <a:pt x="30" y="11"/>
                  </a:cubicBezTo>
                  <a:cubicBezTo>
                    <a:pt x="27" y="11"/>
                    <a:pt x="25" y="10"/>
                    <a:pt x="23" y="10"/>
                  </a:cubicBezTo>
                  <a:cubicBezTo>
                    <a:pt x="21" y="9"/>
                    <a:pt x="18" y="9"/>
                    <a:pt x="16" y="8"/>
                  </a:cubicBezTo>
                  <a:cubicBezTo>
                    <a:pt x="14" y="7"/>
                    <a:pt x="12" y="7"/>
                    <a:pt x="11" y="6"/>
                  </a:cubicBezTo>
                  <a:cubicBezTo>
                    <a:pt x="9" y="5"/>
                    <a:pt x="7" y="5"/>
                    <a:pt x="6" y="4"/>
                  </a:cubicBezTo>
                  <a:cubicBezTo>
                    <a:pt x="5" y="3"/>
                    <a:pt x="4" y="2"/>
                    <a:pt x="3" y="2"/>
                  </a:cubicBezTo>
                  <a:cubicBezTo>
                    <a:pt x="1" y="1"/>
                    <a:pt x="0" y="0"/>
                    <a:pt x="0" y="0"/>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9" name="Google Shape;2409;p41"/>
            <p:cNvSpPr/>
            <p:nvPr/>
          </p:nvSpPr>
          <p:spPr>
            <a:xfrm>
              <a:off x="4184362" y="3316474"/>
              <a:ext cx="194195" cy="194200"/>
            </a:xfrm>
            <a:custGeom>
              <a:avLst/>
              <a:gdLst/>
              <a:ahLst/>
              <a:cxnLst/>
              <a:rect l="l" t="t" r="r" b="b"/>
              <a:pathLst>
                <a:path w="63" h="63" extrusionOk="0">
                  <a:moveTo>
                    <a:pt x="14" y="1"/>
                  </a:moveTo>
                  <a:cubicBezTo>
                    <a:pt x="10" y="2"/>
                    <a:pt x="3" y="8"/>
                    <a:pt x="3" y="12"/>
                  </a:cubicBezTo>
                  <a:cubicBezTo>
                    <a:pt x="0" y="20"/>
                    <a:pt x="8" y="29"/>
                    <a:pt x="11" y="36"/>
                  </a:cubicBezTo>
                  <a:cubicBezTo>
                    <a:pt x="14" y="41"/>
                    <a:pt x="21" y="55"/>
                    <a:pt x="24" y="56"/>
                  </a:cubicBezTo>
                  <a:cubicBezTo>
                    <a:pt x="33" y="57"/>
                    <a:pt x="22" y="31"/>
                    <a:pt x="37" y="48"/>
                  </a:cubicBezTo>
                  <a:cubicBezTo>
                    <a:pt x="40" y="53"/>
                    <a:pt x="47" y="63"/>
                    <a:pt x="54" y="62"/>
                  </a:cubicBezTo>
                  <a:cubicBezTo>
                    <a:pt x="63" y="61"/>
                    <a:pt x="59" y="51"/>
                    <a:pt x="56" y="46"/>
                  </a:cubicBezTo>
                  <a:cubicBezTo>
                    <a:pt x="52" y="37"/>
                    <a:pt x="46" y="30"/>
                    <a:pt x="40" y="22"/>
                  </a:cubicBezTo>
                  <a:cubicBezTo>
                    <a:pt x="37" y="17"/>
                    <a:pt x="34" y="13"/>
                    <a:pt x="30" y="9"/>
                  </a:cubicBezTo>
                  <a:cubicBezTo>
                    <a:pt x="26" y="6"/>
                    <a:pt x="19" y="0"/>
                    <a:pt x="14" y="1"/>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0" name="Google Shape;2410;p41"/>
            <p:cNvSpPr/>
            <p:nvPr/>
          </p:nvSpPr>
          <p:spPr>
            <a:xfrm>
              <a:off x="3164837" y="2576085"/>
              <a:ext cx="185094" cy="179029"/>
            </a:xfrm>
            <a:custGeom>
              <a:avLst/>
              <a:gdLst/>
              <a:ahLst/>
              <a:cxnLst/>
              <a:rect l="l" t="t" r="r" b="b"/>
              <a:pathLst>
                <a:path w="60" h="59" extrusionOk="0">
                  <a:moveTo>
                    <a:pt x="28" y="0"/>
                  </a:moveTo>
                  <a:cubicBezTo>
                    <a:pt x="21" y="0"/>
                    <a:pt x="10" y="1"/>
                    <a:pt x="5" y="9"/>
                  </a:cubicBezTo>
                  <a:cubicBezTo>
                    <a:pt x="0" y="15"/>
                    <a:pt x="0" y="25"/>
                    <a:pt x="9" y="27"/>
                  </a:cubicBezTo>
                  <a:cubicBezTo>
                    <a:pt x="6" y="37"/>
                    <a:pt x="4" y="46"/>
                    <a:pt x="15" y="52"/>
                  </a:cubicBezTo>
                  <a:cubicBezTo>
                    <a:pt x="26" y="59"/>
                    <a:pt x="41" y="57"/>
                    <a:pt x="48" y="47"/>
                  </a:cubicBezTo>
                  <a:cubicBezTo>
                    <a:pt x="60" y="32"/>
                    <a:pt x="56" y="6"/>
                    <a:pt x="35" y="1"/>
                  </a:cubicBezTo>
                  <a:lnTo>
                    <a:pt x="2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1" name="Google Shape;2411;p41"/>
            <p:cNvSpPr/>
            <p:nvPr/>
          </p:nvSpPr>
          <p:spPr>
            <a:xfrm>
              <a:off x="3580535" y="2345472"/>
              <a:ext cx="112270" cy="33379"/>
            </a:xfrm>
            <a:custGeom>
              <a:avLst/>
              <a:gdLst/>
              <a:ahLst/>
              <a:cxnLst/>
              <a:rect l="l" t="t" r="r" b="b"/>
              <a:pathLst>
                <a:path w="36" h="11" extrusionOk="0">
                  <a:moveTo>
                    <a:pt x="0" y="11"/>
                  </a:moveTo>
                  <a:cubicBezTo>
                    <a:pt x="0" y="11"/>
                    <a:pt x="2" y="9"/>
                    <a:pt x="5" y="7"/>
                  </a:cubicBezTo>
                  <a:cubicBezTo>
                    <a:pt x="6" y="7"/>
                    <a:pt x="7" y="6"/>
                    <a:pt x="8" y="6"/>
                  </a:cubicBezTo>
                  <a:cubicBezTo>
                    <a:pt x="9" y="5"/>
                    <a:pt x="10" y="5"/>
                    <a:pt x="11" y="4"/>
                  </a:cubicBezTo>
                  <a:cubicBezTo>
                    <a:pt x="12" y="4"/>
                    <a:pt x="13" y="4"/>
                    <a:pt x="14" y="3"/>
                  </a:cubicBezTo>
                  <a:cubicBezTo>
                    <a:pt x="15" y="3"/>
                    <a:pt x="16" y="3"/>
                    <a:pt x="18" y="3"/>
                  </a:cubicBezTo>
                  <a:cubicBezTo>
                    <a:pt x="19" y="2"/>
                    <a:pt x="20" y="2"/>
                    <a:pt x="21" y="2"/>
                  </a:cubicBezTo>
                  <a:cubicBezTo>
                    <a:pt x="22" y="2"/>
                    <a:pt x="22" y="2"/>
                    <a:pt x="23" y="2"/>
                  </a:cubicBezTo>
                  <a:cubicBezTo>
                    <a:pt x="23" y="2"/>
                    <a:pt x="24" y="3"/>
                    <a:pt x="25" y="3"/>
                  </a:cubicBezTo>
                  <a:cubicBezTo>
                    <a:pt x="25" y="3"/>
                    <a:pt x="26" y="3"/>
                    <a:pt x="26" y="3"/>
                  </a:cubicBezTo>
                  <a:cubicBezTo>
                    <a:pt x="27" y="3"/>
                    <a:pt x="27" y="3"/>
                    <a:pt x="28" y="3"/>
                  </a:cubicBezTo>
                  <a:cubicBezTo>
                    <a:pt x="28" y="3"/>
                    <a:pt x="29" y="3"/>
                    <a:pt x="29" y="3"/>
                  </a:cubicBezTo>
                  <a:cubicBezTo>
                    <a:pt x="30" y="4"/>
                    <a:pt x="30" y="4"/>
                    <a:pt x="31" y="4"/>
                  </a:cubicBezTo>
                  <a:cubicBezTo>
                    <a:pt x="31" y="4"/>
                    <a:pt x="32" y="4"/>
                    <a:pt x="33" y="5"/>
                  </a:cubicBezTo>
                  <a:cubicBezTo>
                    <a:pt x="34" y="5"/>
                    <a:pt x="34" y="5"/>
                    <a:pt x="35" y="5"/>
                  </a:cubicBezTo>
                  <a:cubicBezTo>
                    <a:pt x="36" y="6"/>
                    <a:pt x="36" y="6"/>
                    <a:pt x="36" y="6"/>
                  </a:cubicBezTo>
                  <a:cubicBezTo>
                    <a:pt x="36" y="6"/>
                    <a:pt x="36" y="6"/>
                    <a:pt x="36" y="6"/>
                  </a:cubicBezTo>
                  <a:cubicBezTo>
                    <a:pt x="36" y="6"/>
                    <a:pt x="36" y="5"/>
                    <a:pt x="35" y="5"/>
                  </a:cubicBezTo>
                  <a:cubicBezTo>
                    <a:pt x="35" y="4"/>
                    <a:pt x="34" y="4"/>
                    <a:pt x="34" y="3"/>
                  </a:cubicBezTo>
                  <a:cubicBezTo>
                    <a:pt x="33" y="3"/>
                    <a:pt x="32" y="3"/>
                    <a:pt x="31" y="2"/>
                  </a:cubicBezTo>
                  <a:cubicBezTo>
                    <a:pt x="31" y="2"/>
                    <a:pt x="30" y="2"/>
                    <a:pt x="30" y="1"/>
                  </a:cubicBezTo>
                  <a:cubicBezTo>
                    <a:pt x="29" y="1"/>
                    <a:pt x="29" y="1"/>
                    <a:pt x="28" y="1"/>
                  </a:cubicBezTo>
                  <a:cubicBezTo>
                    <a:pt x="28" y="1"/>
                    <a:pt x="27" y="1"/>
                    <a:pt x="27" y="0"/>
                  </a:cubicBezTo>
                  <a:cubicBezTo>
                    <a:pt x="26" y="0"/>
                    <a:pt x="25" y="0"/>
                    <a:pt x="25" y="0"/>
                  </a:cubicBezTo>
                  <a:cubicBezTo>
                    <a:pt x="24" y="0"/>
                    <a:pt x="24" y="0"/>
                    <a:pt x="23" y="0"/>
                  </a:cubicBezTo>
                  <a:cubicBezTo>
                    <a:pt x="22" y="0"/>
                    <a:pt x="22" y="0"/>
                    <a:pt x="21" y="0"/>
                  </a:cubicBezTo>
                  <a:cubicBezTo>
                    <a:pt x="20" y="0"/>
                    <a:pt x="19" y="0"/>
                    <a:pt x="17" y="1"/>
                  </a:cubicBezTo>
                  <a:cubicBezTo>
                    <a:pt x="16" y="1"/>
                    <a:pt x="15" y="1"/>
                    <a:pt x="14" y="2"/>
                  </a:cubicBezTo>
                  <a:cubicBezTo>
                    <a:pt x="12" y="2"/>
                    <a:pt x="11" y="3"/>
                    <a:pt x="10" y="3"/>
                  </a:cubicBezTo>
                  <a:cubicBezTo>
                    <a:pt x="9" y="4"/>
                    <a:pt x="8" y="4"/>
                    <a:pt x="7" y="5"/>
                  </a:cubicBezTo>
                  <a:cubicBezTo>
                    <a:pt x="6" y="5"/>
                    <a:pt x="5" y="6"/>
                    <a:pt x="5" y="7"/>
                  </a:cubicBezTo>
                  <a:cubicBezTo>
                    <a:pt x="2" y="9"/>
                    <a:pt x="0" y="11"/>
                    <a:pt x="0" y="11"/>
                  </a:cubicBezTo>
                  <a:close/>
                </a:path>
              </a:pathLst>
            </a:custGeom>
            <a:solidFill>
              <a:srgbClr val="6F44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2" name="Google Shape;2412;p41"/>
            <p:cNvSpPr/>
            <p:nvPr/>
          </p:nvSpPr>
          <p:spPr>
            <a:xfrm>
              <a:off x="3826313" y="2345472"/>
              <a:ext cx="109235" cy="33379"/>
            </a:xfrm>
            <a:custGeom>
              <a:avLst/>
              <a:gdLst/>
              <a:ahLst/>
              <a:cxnLst/>
              <a:rect l="l" t="t" r="r" b="b"/>
              <a:pathLst>
                <a:path w="36" h="11" extrusionOk="0">
                  <a:moveTo>
                    <a:pt x="0" y="4"/>
                  </a:moveTo>
                  <a:cubicBezTo>
                    <a:pt x="0" y="4"/>
                    <a:pt x="2" y="3"/>
                    <a:pt x="6" y="2"/>
                  </a:cubicBezTo>
                  <a:cubicBezTo>
                    <a:pt x="7" y="2"/>
                    <a:pt x="8" y="2"/>
                    <a:pt x="9" y="2"/>
                  </a:cubicBezTo>
                  <a:cubicBezTo>
                    <a:pt x="10" y="2"/>
                    <a:pt x="11" y="2"/>
                    <a:pt x="12" y="2"/>
                  </a:cubicBezTo>
                  <a:cubicBezTo>
                    <a:pt x="13" y="1"/>
                    <a:pt x="15" y="2"/>
                    <a:pt x="16" y="2"/>
                  </a:cubicBezTo>
                  <a:cubicBezTo>
                    <a:pt x="17" y="2"/>
                    <a:pt x="18" y="2"/>
                    <a:pt x="19" y="2"/>
                  </a:cubicBezTo>
                  <a:cubicBezTo>
                    <a:pt x="21" y="2"/>
                    <a:pt x="22" y="2"/>
                    <a:pt x="23" y="3"/>
                  </a:cubicBezTo>
                  <a:cubicBezTo>
                    <a:pt x="23" y="3"/>
                    <a:pt x="24" y="3"/>
                    <a:pt x="24" y="4"/>
                  </a:cubicBezTo>
                  <a:cubicBezTo>
                    <a:pt x="25" y="4"/>
                    <a:pt x="25" y="4"/>
                    <a:pt x="26" y="4"/>
                  </a:cubicBezTo>
                  <a:cubicBezTo>
                    <a:pt x="26" y="5"/>
                    <a:pt x="27" y="5"/>
                    <a:pt x="27" y="5"/>
                  </a:cubicBezTo>
                  <a:cubicBezTo>
                    <a:pt x="28" y="5"/>
                    <a:pt x="28" y="6"/>
                    <a:pt x="29" y="6"/>
                  </a:cubicBezTo>
                  <a:cubicBezTo>
                    <a:pt x="29" y="6"/>
                    <a:pt x="30" y="6"/>
                    <a:pt x="30" y="7"/>
                  </a:cubicBezTo>
                  <a:cubicBezTo>
                    <a:pt x="30" y="7"/>
                    <a:pt x="31" y="7"/>
                    <a:pt x="31" y="7"/>
                  </a:cubicBezTo>
                  <a:cubicBezTo>
                    <a:pt x="32" y="8"/>
                    <a:pt x="33" y="8"/>
                    <a:pt x="33" y="9"/>
                  </a:cubicBezTo>
                  <a:cubicBezTo>
                    <a:pt x="34" y="9"/>
                    <a:pt x="34" y="10"/>
                    <a:pt x="35" y="10"/>
                  </a:cubicBezTo>
                  <a:cubicBezTo>
                    <a:pt x="35" y="11"/>
                    <a:pt x="36" y="11"/>
                    <a:pt x="36" y="11"/>
                  </a:cubicBezTo>
                  <a:cubicBezTo>
                    <a:pt x="36" y="11"/>
                    <a:pt x="36" y="11"/>
                    <a:pt x="36" y="11"/>
                  </a:cubicBezTo>
                  <a:cubicBezTo>
                    <a:pt x="36" y="11"/>
                    <a:pt x="36" y="11"/>
                    <a:pt x="35" y="10"/>
                  </a:cubicBezTo>
                  <a:cubicBezTo>
                    <a:pt x="35" y="9"/>
                    <a:pt x="35" y="9"/>
                    <a:pt x="34" y="8"/>
                  </a:cubicBezTo>
                  <a:cubicBezTo>
                    <a:pt x="34" y="7"/>
                    <a:pt x="33" y="7"/>
                    <a:pt x="32" y="6"/>
                  </a:cubicBezTo>
                  <a:cubicBezTo>
                    <a:pt x="32" y="6"/>
                    <a:pt x="32" y="5"/>
                    <a:pt x="31" y="5"/>
                  </a:cubicBezTo>
                  <a:cubicBezTo>
                    <a:pt x="31" y="5"/>
                    <a:pt x="30" y="4"/>
                    <a:pt x="30" y="4"/>
                  </a:cubicBezTo>
                  <a:cubicBezTo>
                    <a:pt x="30" y="4"/>
                    <a:pt x="29" y="3"/>
                    <a:pt x="29" y="3"/>
                  </a:cubicBezTo>
                  <a:cubicBezTo>
                    <a:pt x="28" y="3"/>
                    <a:pt x="28" y="2"/>
                    <a:pt x="27" y="2"/>
                  </a:cubicBezTo>
                  <a:cubicBezTo>
                    <a:pt x="26" y="2"/>
                    <a:pt x="26" y="2"/>
                    <a:pt x="25" y="1"/>
                  </a:cubicBezTo>
                  <a:cubicBezTo>
                    <a:pt x="25" y="1"/>
                    <a:pt x="24" y="1"/>
                    <a:pt x="23" y="1"/>
                  </a:cubicBezTo>
                  <a:cubicBezTo>
                    <a:pt x="22" y="0"/>
                    <a:pt x="21" y="0"/>
                    <a:pt x="20" y="0"/>
                  </a:cubicBezTo>
                  <a:cubicBezTo>
                    <a:pt x="18" y="0"/>
                    <a:pt x="17" y="0"/>
                    <a:pt x="16" y="0"/>
                  </a:cubicBezTo>
                  <a:cubicBezTo>
                    <a:pt x="15" y="0"/>
                    <a:pt x="13" y="0"/>
                    <a:pt x="12" y="0"/>
                  </a:cubicBezTo>
                  <a:cubicBezTo>
                    <a:pt x="11" y="0"/>
                    <a:pt x="10" y="1"/>
                    <a:pt x="9" y="1"/>
                  </a:cubicBezTo>
                  <a:cubicBezTo>
                    <a:pt x="8" y="1"/>
                    <a:pt x="7" y="1"/>
                    <a:pt x="6" y="2"/>
                  </a:cubicBezTo>
                  <a:cubicBezTo>
                    <a:pt x="2" y="3"/>
                    <a:pt x="0" y="4"/>
                    <a:pt x="0" y="4"/>
                  </a:cubicBezTo>
                  <a:close/>
                </a:path>
              </a:pathLst>
            </a:custGeom>
            <a:solidFill>
              <a:srgbClr val="6F44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3" name="Google Shape;2413;p41"/>
            <p:cNvSpPr/>
            <p:nvPr/>
          </p:nvSpPr>
          <p:spPr>
            <a:xfrm>
              <a:off x="3541088" y="2524500"/>
              <a:ext cx="21241" cy="15173"/>
            </a:xfrm>
            <a:custGeom>
              <a:avLst/>
              <a:gdLst/>
              <a:ahLst/>
              <a:cxnLst/>
              <a:rect l="l" t="t" r="r" b="b"/>
              <a:pathLst>
                <a:path w="7" h="5" extrusionOk="0">
                  <a:moveTo>
                    <a:pt x="0" y="5"/>
                  </a:moveTo>
                  <a:cubicBezTo>
                    <a:pt x="2" y="3"/>
                    <a:pt x="5" y="2"/>
                    <a:pt x="7" y="0"/>
                  </a:cubicBezTo>
                  <a:cubicBezTo>
                    <a:pt x="7" y="0"/>
                    <a:pt x="7" y="0"/>
                    <a:pt x="7" y="0"/>
                  </a:cubicBezTo>
                  <a:cubicBezTo>
                    <a:pt x="5" y="1"/>
                    <a:pt x="2" y="3"/>
                    <a:pt x="0" y="4"/>
                  </a:cubicBezTo>
                  <a:lnTo>
                    <a:pt x="0" y="5"/>
                  </a:lnTo>
                  <a:close/>
                </a:path>
              </a:pathLst>
            </a:custGeom>
            <a:solidFill>
              <a:srgbClr val="3838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4" name="Google Shape;2414;p41"/>
            <p:cNvSpPr/>
            <p:nvPr/>
          </p:nvSpPr>
          <p:spPr>
            <a:xfrm>
              <a:off x="3550192" y="2530569"/>
              <a:ext cx="15172" cy="18206"/>
            </a:xfrm>
            <a:custGeom>
              <a:avLst/>
              <a:gdLst/>
              <a:ahLst/>
              <a:cxnLst/>
              <a:rect l="l" t="t" r="r" b="b"/>
              <a:pathLst>
                <a:path w="5" h="6" extrusionOk="0">
                  <a:moveTo>
                    <a:pt x="0" y="6"/>
                  </a:moveTo>
                  <a:cubicBezTo>
                    <a:pt x="2" y="4"/>
                    <a:pt x="4" y="3"/>
                    <a:pt x="5" y="1"/>
                  </a:cubicBezTo>
                  <a:cubicBezTo>
                    <a:pt x="5" y="0"/>
                    <a:pt x="5" y="0"/>
                    <a:pt x="5" y="0"/>
                  </a:cubicBezTo>
                  <a:cubicBezTo>
                    <a:pt x="3" y="2"/>
                    <a:pt x="2" y="4"/>
                    <a:pt x="0" y="5"/>
                  </a:cubicBezTo>
                  <a:lnTo>
                    <a:pt x="0" y="6"/>
                  </a:lnTo>
                  <a:close/>
                </a:path>
              </a:pathLst>
            </a:custGeom>
            <a:solidFill>
              <a:srgbClr val="3838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5" name="Google Shape;2415;p41"/>
            <p:cNvSpPr/>
            <p:nvPr/>
          </p:nvSpPr>
          <p:spPr>
            <a:xfrm>
              <a:off x="3944652" y="2542706"/>
              <a:ext cx="18206" cy="15173"/>
            </a:xfrm>
            <a:custGeom>
              <a:avLst/>
              <a:gdLst/>
              <a:ahLst/>
              <a:cxnLst/>
              <a:rect l="l" t="t" r="r" b="b"/>
              <a:pathLst>
                <a:path w="6" h="5" extrusionOk="0">
                  <a:moveTo>
                    <a:pt x="0" y="0"/>
                  </a:moveTo>
                  <a:cubicBezTo>
                    <a:pt x="2" y="2"/>
                    <a:pt x="3" y="3"/>
                    <a:pt x="5" y="5"/>
                  </a:cubicBezTo>
                  <a:cubicBezTo>
                    <a:pt x="6" y="4"/>
                    <a:pt x="6" y="4"/>
                    <a:pt x="6" y="4"/>
                  </a:cubicBezTo>
                  <a:cubicBezTo>
                    <a:pt x="4" y="3"/>
                    <a:pt x="2" y="1"/>
                    <a:pt x="0" y="0"/>
                  </a:cubicBezTo>
                  <a:close/>
                </a:path>
              </a:pathLst>
            </a:custGeom>
            <a:solidFill>
              <a:srgbClr val="3838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6" name="Google Shape;2416;p41"/>
            <p:cNvSpPr/>
            <p:nvPr/>
          </p:nvSpPr>
          <p:spPr>
            <a:xfrm>
              <a:off x="3950720" y="2536637"/>
              <a:ext cx="24274" cy="9104"/>
            </a:xfrm>
            <a:custGeom>
              <a:avLst/>
              <a:gdLst/>
              <a:ahLst/>
              <a:cxnLst/>
              <a:rect l="l" t="t" r="r" b="b"/>
              <a:pathLst>
                <a:path w="8" h="3" extrusionOk="0">
                  <a:moveTo>
                    <a:pt x="0" y="0"/>
                  </a:moveTo>
                  <a:cubicBezTo>
                    <a:pt x="3" y="1"/>
                    <a:pt x="5" y="2"/>
                    <a:pt x="7" y="3"/>
                  </a:cubicBezTo>
                  <a:cubicBezTo>
                    <a:pt x="8" y="3"/>
                    <a:pt x="8" y="2"/>
                    <a:pt x="7" y="2"/>
                  </a:cubicBezTo>
                  <a:cubicBezTo>
                    <a:pt x="5" y="1"/>
                    <a:pt x="3" y="1"/>
                    <a:pt x="1" y="0"/>
                  </a:cubicBezTo>
                  <a:lnTo>
                    <a:pt x="0" y="0"/>
                  </a:lnTo>
                  <a:close/>
                </a:path>
              </a:pathLst>
            </a:custGeom>
            <a:solidFill>
              <a:srgbClr val="3838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7" name="Google Shape;2417;p41"/>
            <p:cNvSpPr/>
            <p:nvPr/>
          </p:nvSpPr>
          <p:spPr>
            <a:xfrm>
              <a:off x="3556261" y="2387954"/>
              <a:ext cx="142613" cy="172961"/>
            </a:xfrm>
            <a:custGeom>
              <a:avLst/>
              <a:gdLst/>
              <a:ahLst/>
              <a:cxnLst/>
              <a:rect l="l" t="t" r="r" b="b"/>
              <a:pathLst>
                <a:path w="46" h="56" extrusionOk="0">
                  <a:moveTo>
                    <a:pt x="44" y="30"/>
                  </a:moveTo>
                  <a:cubicBezTo>
                    <a:pt x="42" y="45"/>
                    <a:pt x="31" y="56"/>
                    <a:pt x="20" y="54"/>
                  </a:cubicBezTo>
                  <a:cubicBezTo>
                    <a:pt x="8" y="53"/>
                    <a:pt x="0" y="40"/>
                    <a:pt x="1" y="25"/>
                  </a:cubicBezTo>
                  <a:cubicBezTo>
                    <a:pt x="3" y="11"/>
                    <a:pt x="14" y="0"/>
                    <a:pt x="26" y="1"/>
                  </a:cubicBezTo>
                  <a:cubicBezTo>
                    <a:pt x="37" y="3"/>
                    <a:pt x="46" y="16"/>
                    <a:pt x="44" y="30"/>
                  </a:cubicBezTo>
                  <a:close/>
                </a:path>
              </a:pathLst>
            </a:custGeom>
            <a:solidFill>
              <a:srgbClr val="F7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8" name="Google Shape;2418;p41"/>
            <p:cNvSpPr/>
            <p:nvPr/>
          </p:nvSpPr>
          <p:spPr>
            <a:xfrm>
              <a:off x="3580535" y="2400091"/>
              <a:ext cx="121372" cy="127444"/>
            </a:xfrm>
            <a:custGeom>
              <a:avLst/>
              <a:gdLst/>
              <a:ahLst/>
              <a:cxnLst/>
              <a:rect l="l" t="t" r="r" b="b"/>
              <a:pathLst>
                <a:path w="39" h="41" extrusionOk="0">
                  <a:moveTo>
                    <a:pt x="38" y="23"/>
                  </a:moveTo>
                  <a:cubicBezTo>
                    <a:pt x="37" y="33"/>
                    <a:pt x="28" y="41"/>
                    <a:pt x="17" y="40"/>
                  </a:cubicBezTo>
                  <a:cubicBezTo>
                    <a:pt x="7" y="39"/>
                    <a:pt x="0" y="29"/>
                    <a:pt x="1" y="18"/>
                  </a:cubicBezTo>
                  <a:cubicBezTo>
                    <a:pt x="2" y="8"/>
                    <a:pt x="11" y="0"/>
                    <a:pt x="22" y="1"/>
                  </a:cubicBezTo>
                  <a:cubicBezTo>
                    <a:pt x="32" y="2"/>
                    <a:pt x="39" y="12"/>
                    <a:pt x="38" y="23"/>
                  </a:cubicBezTo>
                  <a:close/>
                </a:path>
              </a:pathLst>
            </a:custGeom>
            <a:solidFill>
              <a:srgbClr val="7CD8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9" name="Google Shape;2419;p41"/>
            <p:cNvSpPr/>
            <p:nvPr/>
          </p:nvSpPr>
          <p:spPr>
            <a:xfrm>
              <a:off x="3601774" y="2406160"/>
              <a:ext cx="91029" cy="103169"/>
            </a:xfrm>
            <a:custGeom>
              <a:avLst/>
              <a:gdLst/>
              <a:ahLst/>
              <a:cxnLst/>
              <a:rect l="l" t="t" r="r" b="b"/>
              <a:pathLst>
                <a:path w="29" h="33" extrusionOk="0">
                  <a:moveTo>
                    <a:pt x="28" y="18"/>
                  </a:moveTo>
                  <a:cubicBezTo>
                    <a:pt x="27" y="27"/>
                    <a:pt x="20" y="33"/>
                    <a:pt x="13" y="33"/>
                  </a:cubicBezTo>
                  <a:cubicBezTo>
                    <a:pt x="5" y="32"/>
                    <a:pt x="0" y="24"/>
                    <a:pt x="1" y="15"/>
                  </a:cubicBezTo>
                  <a:cubicBezTo>
                    <a:pt x="2" y="6"/>
                    <a:pt x="9" y="0"/>
                    <a:pt x="16" y="1"/>
                  </a:cubicBezTo>
                  <a:cubicBezTo>
                    <a:pt x="24" y="2"/>
                    <a:pt x="29" y="10"/>
                    <a:pt x="28" y="18"/>
                  </a:cubicBez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0" name="Google Shape;2420;p41"/>
            <p:cNvSpPr/>
            <p:nvPr/>
          </p:nvSpPr>
          <p:spPr>
            <a:xfrm>
              <a:off x="3598741" y="2439537"/>
              <a:ext cx="21241" cy="24275"/>
            </a:xfrm>
            <a:custGeom>
              <a:avLst/>
              <a:gdLst/>
              <a:ahLst/>
              <a:cxnLst/>
              <a:rect l="l" t="t" r="r" b="b"/>
              <a:pathLst>
                <a:path w="7" h="8" extrusionOk="0">
                  <a:moveTo>
                    <a:pt x="0" y="4"/>
                  </a:moveTo>
                  <a:cubicBezTo>
                    <a:pt x="0" y="2"/>
                    <a:pt x="2" y="0"/>
                    <a:pt x="4" y="0"/>
                  </a:cubicBezTo>
                  <a:cubicBezTo>
                    <a:pt x="5" y="1"/>
                    <a:pt x="7" y="2"/>
                    <a:pt x="6" y="4"/>
                  </a:cubicBezTo>
                  <a:cubicBezTo>
                    <a:pt x="6" y="6"/>
                    <a:pt x="5" y="8"/>
                    <a:pt x="3" y="8"/>
                  </a:cubicBezTo>
                  <a:cubicBezTo>
                    <a:pt x="1" y="7"/>
                    <a:pt x="0" y="6"/>
                    <a:pt x="0" y="4"/>
                  </a:cubicBezTo>
                  <a:close/>
                </a:path>
              </a:pathLst>
            </a:custGeom>
            <a:solidFill>
              <a:srgbClr val="F7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1" name="Google Shape;2421;p41"/>
            <p:cNvSpPr/>
            <p:nvPr/>
          </p:nvSpPr>
          <p:spPr>
            <a:xfrm>
              <a:off x="3835417" y="2384918"/>
              <a:ext cx="139578" cy="169925"/>
            </a:xfrm>
            <a:custGeom>
              <a:avLst/>
              <a:gdLst/>
              <a:ahLst/>
              <a:cxnLst/>
              <a:rect l="l" t="t" r="r" b="b"/>
              <a:pathLst>
                <a:path w="46" h="55" extrusionOk="0">
                  <a:moveTo>
                    <a:pt x="44" y="30"/>
                  </a:moveTo>
                  <a:cubicBezTo>
                    <a:pt x="42" y="45"/>
                    <a:pt x="31" y="55"/>
                    <a:pt x="20" y="54"/>
                  </a:cubicBezTo>
                  <a:cubicBezTo>
                    <a:pt x="8" y="53"/>
                    <a:pt x="0" y="40"/>
                    <a:pt x="1" y="25"/>
                  </a:cubicBezTo>
                  <a:cubicBezTo>
                    <a:pt x="3" y="11"/>
                    <a:pt x="14" y="0"/>
                    <a:pt x="26" y="1"/>
                  </a:cubicBezTo>
                  <a:cubicBezTo>
                    <a:pt x="37" y="2"/>
                    <a:pt x="46" y="15"/>
                    <a:pt x="44" y="30"/>
                  </a:cubicBezTo>
                  <a:close/>
                </a:path>
              </a:pathLst>
            </a:custGeom>
            <a:solidFill>
              <a:srgbClr val="F7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2" name="Google Shape;2422;p41"/>
            <p:cNvSpPr/>
            <p:nvPr/>
          </p:nvSpPr>
          <p:spPr>
            <a:xfrm>
              <a:off x="3859691" y="2397056"/>
              <a:ext cx="118339" cy="127444"/>
            </a:xfrm>
            <a:custGeom>
              <a:avLst/>
              <a:gdLst/>
              <a:ahLst/>
              <a:cxnLst/>
              <a:rect l="l" t="t" r="r" b="b"/>
              <a:pathLst>
                <a:path w="39" h="41" extrusionOk="0">
                  <a:moveTo>
                    <a:pt x="38" y="22"/>
                  </a:moveTo>
                  <a:cubicBezTo>
                    <a:pt x="37" y="33"/>
                    <a:pt x="28" y="41"/>
                    <a:pt x="17" y="40"/>
                  </a:cubicBezTo>
                  <a:cubicBezTo>
                    <a:pt x="7" y="39"/>
                    <a:pt x="0" y="29"/>
                    <a:pt x="1" y="18"/>
                  </a:cubicBezTo>
                  <a:cubicBezTo>
                    <a:pt x="2" y="8"/>
                    <a:pt x="11" y="0"/>
                    <a:pt x="22" y="1"/>
                  </a:cubicBezTo>
                  <a:cubicBezTo>
                    <a:pt x="32" y="2"/>
                    <a:pt x="39" y="12"/>
                    <a:pt x="38" y="22"/>
                  </a:cubicBezTo>
                  <a:close/>
                </a:path>
              </a:pathLst>
            </a:custGeom>
            <a:solidFill>
              <a:srgbClr val="7CD8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3" name="Google Shape;2423;p41"/>
            <p:cNvSpPr/>
            <p:nvPr/>
          </p:nvSpPr>
          <p:spPr>
            <a:xfrm>
              <a:off x="3880930" y="2403125"/>
              <a:ext cx="87996" cy="103169"/>
            </a:xfrm>
            <a:custGeom>
              <a:avLst/>
              <a:gdLst/>
              <a:ahLst/>
              <a:cxnLst/>
              <a:rect l="l" t="t" r="r" b="b"/>
              <a:pathLst>
                <a:path w="29" h="33" extrusionOk="0">
                  <a:moveTo>
                    <a:pt x="28" y="18"/>
                  </a:moveTo>
                  <a:cubicBezTo>
                    <a:pt x="27" y="27"/>
                    <a:pt x="20" y="33"/>
                    <a:pt x="13" y="32"/>
                  </a:cubicBezTo>
                  <a:cubicBezTo>
                    <a:pt x="5" y="31"/>
                    <a:pt x="0" y="24"/>
                    <a:pt x="1" y="15"/>
                  </a:cubicBezTo>
                  <a:cubicBezTo>
                    <a:pt x="2" y="6"/>
                    <a:pt x="9" y="0"/>
                    <a:pt x="16" y="1"/>
                  </a:cubicBezTo>
                  <a:cubicBezTo>
                    <a:pt x="24" y="2"/>
                    <a:pt x="29" y="9"/>
                    <a:pt x="28" y="18"/>
                  </a:cubicBez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4" name="Google Shape;2424;p41"/>
            <p:cNvSpPr/>
            <p:nvPr/>
          </p:nvSpPr>
          <p:spPr>
            <a:xfrm>
              <a:off x="3877897" y="2436504"/>
              <a:ext cx="21241" cy="24275"/>
            </a:xfrm>
            <a:custGeom>
              <a:avLst/>
              <a:gdLst/>
              <a:ahLst/>
              <a:cxnLst/>
              <a:rect l="l" t="t" r="r" b="b"/>
              <a:pathLst>
                <a:path w="7" h="8" extrusionOk="0">
                  <a:moveTo>
                    <a:pt x="0" y="3"/>
                  </a:moveTo>
                  <a:cubicBezTo>
                    <a:pt x="0" y="1"/>
                    <a:pt x="2" y="0"/>
                    <a:pt x="4" y="0"/>
                  </a:cubicBezTo>
                  <a:cubicBezTo>
                    <a:pt x="5" y="0"/>
                    <a:pt x="7" y="2"/>
                    <a:pt x="6" y="4"/>
                  </a:cubicBezTo>
                  <a:cubicBezTo>
                    <a:pt x="6" y="6"/>
                    <a:pt x="5" y="8"/>
                    <a:pt x="3" y="7"/>
                  </a:cubicBezTo>
                  <a:cubicBezTo>
                    <a:pt x="1" y="7"/>
                    <a:pt x="0" y="5"/>
                    <a:pt x="0" y="3"/>
                  </a:cubicBezTo>
                  <a:close/>
                </a:path>
              </a:pathLst>
            </a:custGeom>
            <a:solidFill>
              <a:srgbClr val="F7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5" name="Google Shape;2425;p41"/>
            <p:cNvSpPr/>
            <p:nvPr/>
          </p:nvSpPr>
          <p:spPr>
            <a:xfrm>
              <a:off x="3738319" y="2536637"/>
              <a:ext cx="48549" cy="48550"/>
            </a:xfrm>
            <a:custGeom>
              <a:avLst/>
              <a:gdLst/>
              <a:ahLst/>
              <a:cxnLst/>
              <a:rect l="l" t="t" r="r" b="b"/>
              <a:pathLst>
                <a:path w="16" h="16" extrusionOk="0">
                  <a:moveTo>
                    <a:pt x="9" y="16"/>
                  </a:moveTo>
                  <a:cubicBezTo>
                    <a:pt x="15" y="11"/>
                    <a:pt x="16" y="4"/>
                    <a:pt x="9" y="2"/>
                  </a:cubicBezTo>
                  <a:cubicBezTo>
                    <a:pt x="3" y="0"/>
                    <a:pt x="0" y="7"/>
                    <a:pt x="0" y="7"/>
                  </a:cubicBezTo>
                </a:path>
              </a:pathLst>
            </a:custGeom>
            <a:solidFill>
              <a:srgbClr val="A276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6" name="Google Shape;2426;p41"/>
            <p:cNvSpPr/>
            <p:nvPr/>
          </p:nvSpPr>
          <p:spPr>
            <a:xfrm>
              <a:off x="3802038" y="2345472"/>
              <a:ext cx="245779" cy="245786"/>
            </a:xfrm>
            <a:custGeom>
              <a:avLst/>
              <a:gdLst/>
              <a:ahLst/>
              <a:cxnLst/>
              <a:rect l="l" t="t" r="r" b="b"/>
              <a:pathLst>
                <a:path w="80" h="80" extrusionOk="0">
                  <a:moveTo>
                    <a:pt x="1" y="41"/>
                  </a:moveTo>
                  <a:cubicBezTo>
                    <a:pt x="0" y="20"/>
                    <a:pt x="17" y="1"/>
                    <a:pt x="39" y="1"/>
                  </a:cubicBezTo>
                  <a:cubicBezTo>
                    <a:pt x="60" y="0"/>
                    <a:pt x="79" y="17"/>
                    <a:pt x="79" y="39"/>
                  </a:cubicBezTo>
                  <a:cubicBezTo>
                    <a:pt x="80" y="60"/>
                    <a:pt x="63" y="79"/>
                    <a:pt x="41" y="79"/>
                  </a:cubicBezTo>
                  <a:cubicBezTo>
                    <a:pt x="20" y="80"/>
                    <a:pt x="1" y="63"/>
                    <a:pt x="1" y="41"/>
                  </a:cubicBezTo>
                  <a:close/>
                  <a:moveTo>
                    <a:pt x="4" y="41"/>
                  </a:moveTo>
                  <a:cubicBezTo>
                    <a:pt x="5" y="61"/>
                    <a:pt x="21" y="77"/>
                    <a:pt x="41" y="76"/>
                  </a:cubicBezTo>
                  <a:cubicBezTo>
                    <a:pt x="61" y="75"/>
                    <a:pt x="76" y="59"/>
                    <a:pt x="76" y="39"/>
                  </a:cubicBezTo>
                  <a:cubicBezTo>
                    <a:pt x="75" y="19"/>
                    <a:pt x="58" y="4"/>
                    <a:pt x="39" y="4"/>
                  </a:cubicBezTo>
                  <a:cubicBezTo>
                    <a:pt x="19" y="5"/>
                    <a:pt x="4" y="22"/>
                    <a:pt x="4"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7" name="Google Shape;2427;p41"/>
            <p:cNvSpPr/>
            <p:nvPr/>
          </p:nvSpPr>
          <p:spPr>
            <a:xfrm>
              <a:off x="3486471" y="2357610"/>
              <a:ext cx="245779" cy="245786"/>
            </a:xfrm>
            <a:custGeom>
              <a:avLst/>
              <a:gdLst/>
              <a:ahLst/>
              <a:cxnLst/>
              <a:rect l="l" t="t" r="r" b="b"/>
              <a:pathLst>
                <a:path w="80" h="80" extrusionOk="0">
                  <a:moveTo>
                    <a:pt x="0" y="41"/>
                  </a:moveTo>
                  <a:cubicBezTo>
                    <a:pt x="0" y="19"/>
                    <a:pt x="17" y="1"/>
                    <a:pt x="38" y="0"/>
                  </a:cubicBezTo>
                  <a:cubicBezTo>
                    <a:pt x="60" y="0"/>
                    <a:pt x="78" y="17"/>
                    <a:pt x="79" y="38"/>
                  </a:cubicBezTo>
                  <a:cubicBezTo>
                    <a:pt x="80" y="60"/>
                    <a:pt x="63" y="78"/>
                    <a:pt x="41" y="79"/>
                  </a:cubicBezTo>
                  <a:cubicBezTo>
                    <a:pt x="19" y="80"/>
                    <a:pt x="1" y="63"/>
                    <a:pt x="0" y="41"/>
                  </a:cubicBezTo>
                  <a:close/>
                  <a:moveTo>
                    <a:pt x="4" y="41"/>
                  </a:moveTo>
                  <a:cubicBezTo>
                    <a:pt x="5" y="61"/>
                    <a:pt x="21" y="76"/>
                    <a:pt x="41" y="75"/>
                  </a:cubicBezTo>
                  <a:cubicBezTo>
                    <a:pt x="61" y="75"/>
                    <a:pt x="76" y="58"/>
                    <a:pt x="76" y="38"/>
                  </a:cubicBezTo>
                  <a:cubicBezTo>
                    <a:pt x="75" y="19"/>
                    <a:pt x="58" y="3"/>
                    <a:pt x="39" y="4"/>
                  </a:cubicBezTo>
                  <a:cubicBezTo>
                    <a:pt x="19" y="5"/>
                    <a:pt x="3" y="21"/>
                    <a:pt x="4"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8" name="Google Shape;2428;p41"/>
            <p:cNvSpPr/>
            <p:nvPr/>
          </p:nvSpPr>
          <p:spPr>
            <a:xfrm>
              <a:off x="3717078" y="2445606"/>
              <a:ext cx="97098" cy="36413"/>
            </a:xfrm>
            <a:custGeom>
              <a:avLst/>
              <a:gdLst/>
              <a:ahLst/>
              <a:cxnLst/>
              <a:rect l="l" t="t" r="r" b="b"/>
              <a:pathLst>
                <a:path w="32" h="12" extrusionOk="0">
                  <a:moveTo>
                    <a:pt x="2" y="12"/>
                  </a:moveTo>
                  <a:cubicBezTo>
                    <a:pt x="3" y="12"/>
                    <a:pt x="3" y="12"/>
                    <a:pt x="4" y="11"/>
                  </a:cubicBezTo>
                  <a:cubicBezTo>
                    <a:pt x="7" y="7"/>
                    <a:pt x="11" y="5"/>
                    <a:pt x="15" y="4"/>
                  </a:cubicBezTo>
                  <a:cubicBezTo>
                    <a:pt x="22" y="4"/>
                    <a:pt x="29" y="11"/>
                    <a:pt x="29" y="11"/>
                  </a:cubicBezTo>
                  <a:cubicBezTo>
                    <a:pt x="30" y="11"/>
                    <a:pt x="31" y="11"/>
                    <a:pt x="32" y="11"/>
                  </a:cubicBezTo>
                  <a:cubicBezTo>
                    <a:pt x="32" y="10"/>
                    <a:pt x="32" y="9"/>
                    <a:pt x="32" y="8"/>
                  </a:cubicBezTo>
                  <a:cubicBezTo>
                    <a:pt x="31" y="8"/>
                    <a:pt x="24" y="0"/>
                    <a:pt x="15" y="1"/>
                  </a:cubicBezTo>
                  <a:cubicBezTo>
                    <a:pt x="9" y="1"/>
                    <a:pt x="5" y="4"/>
                    <a:pt x="1" y="9"/>
                  </a:cubicBezTo>
                  <a:cubicBezTo>
                    <a:pt x="0" y="10"/>
                    <a:pt x="0" y="11"/>
                    <a:pt x="1" y="12"/>
                  </a:cubicBezTo>
                  <a:cubicBezTo>
                    <a:pt x="2" y="12"/>
                    <a:pt x="2" y="12"/>
                    <a:pt x="2"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9" name="Google Shape;2429;p41"/>
            <p:cNvSpPr/>
            <p:nvPr/>
          </p:nvSpPr>
          <p:spPr>
            <a:xfrm>
              <a:off x="4038714" y="2448641"/>
              <a:ext cx="18206" cy="18206"/>
            </a:xfrm>
            <a:custGeom>
              <a:avLst/>
              <a:gdLst/>
              <a:ahLst/>
              <a:cxnLst/>
              <a:rect l="l" t="t" r="r" b="b"/>
              <a:pathLst>
                <a:path w="6" h="6" extrusionOk="0">
                  <a:moveTo>
                    <a:pt x="1" y="6"/>
                  </a:moveTo>
                  <a:lnTo>
                    <a:pt x="6" y="6"/>
                  </a:lnTo>
                  <a:lnTo>
                    <a:pt x="6" y="0"/>
                  </a:lnTo>
                  <a:lnTo>
                    <a:pt x="0" y="0"/>
                  </a:lnTo>
                  <a:lnTo>
                    <a:pt x="1" y="6"/>
                  </a:lnTo>
                  <a:close/>
                </a:path>
              </a:pathLst>
            </a:custGeom>
            <a:solidFill>
              <a:srgbClr val="23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0" name="Google Shape;2430;p41"/>
            <p:cNvSpPr/>
            <p:nvPr/>
          </p:nvSpPr>
          <p:spPr>
            <a:xfrm>
              <a:off x="3474334" y="2466848"/>
              <a:ext cx="18300" cy="18300"/>
            </a:xfrm>
            <a:prstGeom prst="rect">
              <a:avLst/>
            </a:prstGeom>
            <a:solidFill>
              <a:srgbClr val="231F2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1" name="Google Shape;2431;p41"/>
            <p:cNvSpPr/>
            <p:nvPr/>
          </p:nvSpPr>
          <p:spPr>
            <a:xfrm>
              <a:off x="4041749" y="2451675"/>
              <a:ext cx="78892" cy="63723"/>
            </a:xfrm>
            <a:custGeom>
              <a:avLst/>
              <a:gdLst/>
              <a:ahLst/>
              <a:cxnLst/>
              <a:rect l="l" t="t" r="r" b="b"/>
              <a:pathLst>
                <a:path w="26" h="21" extrusionOk="0">
                  <a:moveTo>
                    <a:pt x="26" y="20"/>
                  </a:moveTo>
                  <a:cubicBezTo>
                    <a:pt x="3" y="0"/>
                    <a:pt x="3" y="0"/>
                    <a:pt x="3" y="0"/>
                  </a:cubicBezTo>
                  <a:cubicBezTo>
                    <a:pt x="3" y="0"/>
                    <a:pt x="2" y="0"/>
                    <a:pt x="1" y="1"/>
                  </a:cubicBezTo>
                  <a:cubicBezTo>
                    <a:pt x="0" y="1"/>
                    <a:pt x="0" y="2"/>
                    <a:pt x="1" y="3"/>
                  </a:cubicBezTo>
                  <a:cubicBezTo>
                    <a:pt x="21" y="21"/>
                    <a:pt x="21" y="21"/>
                    <a:pt x="21" y="21"/>
                  </a:cubicBezTo>
                  <a:cubicBezTo>
                    <a:pt x="22" y="21"/>
                    <a:pt x="24" y="20"/>
                    <a:pt x="26"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2" name="Google Shape;2432;p41"/>
            <p:cNvSpPr/>
            <p:nvPr/>
          </p:nvSpPr>
          <p:spPr>
            <a:xfrm>
              <a:off x="3431853" y="2469881"/>
              <a:ext cx="57653" cy="48550"/>
            </a:xfrm>
            <a:custGeom>
              <a:avLst/>
              <a:gdLst/>
              <a:ahLst/>
              <a:cxnLst/>
              <a:rect l="l" t="t" r="r" b="b"/>
              <a:pathLst>
                <a:path w="19" h="16" extrusionOk="0">
                  <a:moveTo>
                    <a:pt x="3" y="16"/>
                  </a:moveTo>
                  <a:cubicBezTo>
                    <a:pt x="4" y="16"/>
                    <a:pt x="18" y="3"/>
                    <a:pt x="18" y="3"/>
                  </a:cubicBezTo>
                  <a:cubicBezTo>
                    <a:pt x="19" y="3"/>
                    <a:pt x="19" y="2"/>
                    <a:pt x="19" y="1"/>
                  </a:cubicBezTo>
                  <a:cubicBezTo>
                    <a:pt x="18" y="0"/>
                    <a:pt x="17" y="0"/>
                    <a:pt x="16" y="1"/>
                  </a:cubicBezTo>
                  <a:cubicBezTo>
                    <a:pt x="0" y="14"/>
                    <a:pt x="0" y="14"/>
                    <a:pt x="0" y="14"/>
                  </a:cubicBezTo>
                  <a:cubicBezTo>
                    <a:pt x="0" y="14"/>
                    <a:pt x="3" y="16"/>
                    <a:pt x="3"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33" name="Google Shape;2433;p41"/>
            <p:cNvGrpSpPr/>
            <p:nvPr/>
          </p:nvGrpSpPr>
          <p:grpSpPr>
            <a:xfrm rot="336049">
              <a:off x="3670451" y="2586091"/>
              <a:ext cx="172493" cy="140876"/>
              <a:chOff x="4333199" y="2593433"/>
              <a:chExt cx="325625" cy="265940"/>
            </a:xfrm>
          </p:grpSpPr>
          <p:sp>
            <p:nvSpPr>
              <p:cNvPr id="2434" name="Google Shape;2434;p41"/>
              <p:cNvSpPr/>
              <p:nvPr/>
            </p:nvSpPr>
            <p:spPr>
              <a:xfrm>
                <a:off x="4333199" y="2593433"/>
                <a:ext cx="325625" cy="265940"/>
              </a:xfrm>
              <a:custGeom>
                <a:avLst/>
                <a:gdLst/>
                <a:ahLst/>
                <a:cxnLst/>
                <a:rect l="l" t="t" r="r" b="b"/>
                <a:pathLst>
                  <a:path w="59" h="48" extrusionOk="0">
                    <a:moveTo>
                      <a:pt x="58" y="0"/>
                    </a:moveTo>
                    <a:cubicBezTo>
                      <a:pt x="58" y="0"/>
                      <a:pt x="22" y="25"/>
                      <a:pt x="0" y="11"/>
                    </a:cubicBezTo>
                    <a:cubicBezTo>
                      <a:pt x="0" y="11"/>
                      <a:pt x="12" y="48"/>
                      <a:pt x="35" y="44"/>
                    </a:cubicBezTo>
                    <a:cubicBezTo>
                      <a:pt x="58" y="41"/>
                      <a:pt x="59" y="10"/>
                      <a:pt x="58" y="0"/>
                    </a:cubicBezTo>
                    <a:close/>
                  </a:path>
                </a:pathLst>
              </a:custGeom>
              <a:solidFill>
                <a:srgbClr val="1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5" name="Google Shape;2435;p41"/>
              <p:cNvSpPr/>
              <p:nvPr/>
            </p:nvSpPr>
            <p:spPr>
              <a:xfrm>
                <a:off x="4387470" y="2615143"/>
                <a:ext cx="249645" cy="141110"/>
              </a:xfrm>
              <a:custGeom>
                <a:avLst/>
                <a:gdLst/>
                <a:ahLst/>
                <a:cxnLst/>
                <a:rect l="l" t="t" r="r" b="b"/>
                <a:pathLst>
                  <a:path w="45" h="25" extrusionOk="0">
                    <a:moveTo>
                      <a:pt x="26" y="21"/>
                    </a:moveTo>
                    <a:cubicBezTo>
                      <a:pt x="37" y="18"/>
                      <a:pt x="45" y="8"/>
                      <a:pt x="42" y="0"/>
                    </a:cubicBezTo>
                    <a:cubicBezTo>
                      <a:pt x="42" y="0"/>
                      <a:pt x="42" y="0"/>
                      <a:pt x="42" y="0"/>
                    </a:cubicBezTo>
                    <a:cubicBezTo>
                      <a:pt x="33" y="5"/>
                      <a:pt x="15" y="13"/>
                      <a:pt x="0" y="11"/>
                    </a:cubicBezTo>
                    <a:cubicBezTo>
                      <a:pt x="0" y="12"/>
                      <a:pt x="0" y="13"/>
                      <a:pt x="1" y="14"/>
                    </a:cubicBezTo>
                    <a:cubicBezTo>
                      <a:pt x="3" y="22"/>
                      <a:pt x="14" y="25"/>
                      <a:pt x="26" y="2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6" name="Google Shape;2436;p41"/>
              <p:cNvSpPr/>
              <p:nvPr/>
            </p:nvSpPr>
            <p:spPr>
              <a:xfrm>
                <a:off x="4441741" y="2756253"/>
                <a:ext cx="189949" cy="86837"/>
              </a:xfrm>
              <a:custGeom>
                <a:avLst/>
                <a:gdLst/>
                <a:ahLst/>
                <a:cxnLst/>
                <a:rect l="l" t="t" r="r" b="b"/>
                <a:pathLst>
                  <a:path w="35" h="16" extrusionOk="0">
                    <a:moveTo>
                      <a:pt x="0" y="10"/>
                    </a:moveTo>
                    <a:cubicBezTo>
                      <a:pt x="4" y="14"/>
                      <a:pt x="10" y="16"/>
                      <a:pt x="16" y="15"/>
                    </a:cubicBezTo>
                    <a:cubicBezTo>
                      <a:pt x="25" y="14"/>
                      <a:pt x="31" y="8"/>
                      <a:pt x="35" y="1"/>
                    </a:cubicBezTo>
                    <a:cubicBezTo>
                      <a:pt x="28" y="0"/>
                      <a:pt x="21" y="1"/>
                      <a:pt x="14" y="3"/>
                    </a:cubicBezTo>
                    <a:cubicBezTo>
                      <a:pt x="9" y="5"/>
                      <a:pt x="4" y="8"/>
                      <a:pt x="0" y="10"/>
                    </a:cubicBezTo>
                    <a:close/>
                  </a:path>
                </a:pathLst>
              </a:custGeom>
              <a:solidFill>
                <a:srgbClr val="C0252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437" name="Google Shape;2437;p41"/>
          <p:cNvGrpSpPr/>
          <p:nvPr/>
        </p:nvGrpSpPr>
        <p:grpSpPr>
          <a:xfrm>
            <a:off x="5522543" y="3294651"/>
            <a:ext cx="1064712" cy="1641450"/>
            <a:chOff x="3356731" y="2700876"/>
            <a:chExt cx="1064712" cy="1641450"/>
          </a:xfrm>
        </p:grpSpPr>
        <p:sp>
          <p:nvSpPr>
            <p:cNvPr id="2438" name="Google Shape;2438;p41"/>
            <p:cNvSpPr/>
            <p:nvPr/>
          </p:nvSpPr>
          <p:spPr>
            <a:xfrm>
              <a:off x="3859512" y="3749168"/>
              <a:ext cx="262892" cy="491285"/>
            </a:xfrm>
            <a:custGeom>
              <a:avLst/>
              <a:gdLst/>
              <a:ahLst/>
              <a:cxnLst/>
              <a:rect l="l" t="t" r="r" b="b"/>
              <a:pathLst>
                <a:path w="116" h="215" extrusionOk="0">
                  <a:moveTo>
                    <a:pt x="97" y="215"/>
                  </a:moveTo>
                  <a:cubicBezTo>
                    <a:pt x="93" y="203"/>
                    <a:pt x="93" y="185"/>
                    <a:pt x="81" y="176"/>
                  </a:cubicBezTo>
                  <a:cubicBezTo>
                    <a:pt x="73" y="182"/>
                    <a:pt x="65" y="190"/>
                    <a:pt x="58" y="196"/>
                  </a:cubicBezTo>
                  <a:cubicBezTo>
                    <a:pt x="44" y="208"/>
                    <a:pt x="23" y="207"/>
                    <a:pt x="13" y="177"/>
                  </a:cubicBezTo>
                  <a:cubicBezTo>
                    <a:pt x="0" y="140"/>
                    <a:pt x="9" y="30"/>
                    <a:pt x="9" y="30"/>
                  </a:cubicBezTo>
                  <a:cubicBezTo>
                    <a:pt x="15" y="13"/>
                    <a:pt x="28" y="0"/>
                    <a:pt x="48" y="17"/>
                  </a:cubicBezTo>
                  <a:cubicBezTo>
                    <a:pt x="62" y="28"/>
                    <a:pt x="47" y="78"/>
                    <a:pt x="48" y="95"/>
                  </a:cubicBezTo>
                  <a:cubicBezTo>
                    <a:pt x="48" y="106"/>
                    <a:pt x="40" y="146"/>
                    <a:pt x="48" y="153"/>
                  </a:cubicBezTo>
                  <a:cubicBezTo>
                    <a:pt x="50" y="155"/>
                    <a:pt x="54" y="156"/>
                    <a:pt x="59" y="156"/>
                  </a:cubicBezTo>
                  <a:cubicBezTo>
                    <a:pt x="75" y="155"/>
                    <a:pt x="100" y="144"/>
                    <a:pt x="110" y="148"/>
                  </a:cubicBezTo>
                  <a:cubicBezTo>
                    <a:pt x="111" y="165"/>
                    <a:pt x="116" y="208"/>
                    <a:pt x="97" y="21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9" name="Google Shape;2439;p41"/>
            <p:cNvSpPr/>
            <p:nvPr/>
          </p:nvSpPr>
          <p:spPr>
            <a:xfrm>
              <a:off x="3990958" y="4077787"/>
              <a:ext cx="131446" cy="162667"/>
            </a:xfrm>
            <a:custGeom>
              <a:avLst/>
              <a:gdLst/>
              <a:ahLst/>
              <a:cxnLst/>
              <a:rect l="l" t="t" r="r" b="b"/>
              <a:pathLst>
                <a:path w="58" h="71" extrusionOk="0">
                  <a:moveTo>
                    <a:pt x="39" y="71"/>
                  </a:moveTo>
                  <a:cubicBezTo>
                    <a:pt x="35" y="59"/>
                    <a:pt x="35" y="41"/>
                    <a:pt x="23" y="32"/>
                  </a:cubicBezTo>
                  <a:cubicBezTo>
                    <a:pt x="15" y="38"/>
                    <a:pt x="7" y="46"/>
                    <a:pt x="0" y="52"/>
                  </a:cubicBezTo>
                  <a:cubicBezTo>
                    <a:pt x="1" y="12"/>
                    <a:pt x="1" y="12"/>
                    <a:pt x="1" y="12"/>
                  </a:cubicBezTo>
                  <a:cubicBezTo>
                    <a:pt x="17" y="11"/>
                    <a:pt x="42" y="0"/>
                    <a:pt x="52" y="4"/>
                  </a:cubicBezTo>
                  <a:cubicBezTo>
                    <a:pt x="53" y="21"/>
                    <a:pt x="58" y="64"/>
                    <a:pt x="39" y="7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0" name="Google Shape;2440;p41"/>
            <p:cNvSpPr/>
            <p:nvPr/>
          </p:nvSpPr>
          <p:spPr>
            <a:xfrm>
              <a:off x="3547327" y="3742596"/>
              <a:ext cx="348332" cy="599729"/>
            </a:xfrm>
            <a:custGeom>
              <a:avLst/>
              <a:gdLst/>
              <a:ahLst/>
              <a:cxnLst/>
              <a:rect l="l" t="t" r="r" b="b"/>
              <a:pathLst>
                <a:path w="153" h="263" extrusionOk="0">
                  <a:moveTo>
                    <a:pt x="98" y="194"/>
                  </a:moveTo>
                  <a:cubicBezTo>
                    <a:pt x="91" y="223"/>
                    <a:pt x="84" y="247"/>
                    <a:pt x="84" y="251"/>
                  </a:cubicBezTo>
                  <a:cubicBezTo>
                    <a:pt x="84" y="263"/>
                    <a:pt x="32" y="254"/>
                    <a:pt x="16" y="241"/>
                  </a:cubicBezTo>
                  <a:cubicBezTo>
                    <a:pt x="0" y="227"/>
                    <a:pt x="46" y="233"/>
                    <a:pt x="51" y="233"/>
                  </a:cubicBezTo>
                  <a:cubicBezTo>
                    <a:pt x="52" y="233"/>
                    <a:pt x="57" y="214"/>
                    <a:pt x="62" y="187"/>
                  </a:cubicBezTo>
                  <a:cubicBezTo>
                    <a:pt x="74" y="129"/>
                    <a:pt x="90" y="37"/>
                    <a:pt x="90" y="37"/>
                  </a:cubicBezTo>
                  <a:cubicBezTo>
                    <a:pt x="95" y="30"/>
                    <a:pt x="138" y="38"/>
                    <a:pt x="140" y="33"/>
                  </a:cubicBezTo>
                  <a:cubicBezTo>
                    <a:pt x="153" y="0"/>
                    <a:pt x="113" y="140"/>
                    <a:pt x="98" y="194"/>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1" name="Google Shape;2441;p41"/>
            <p:cNvSpPr/>
            <p:nvPr/>
          </p:nvSpPr>
          <p:spPr>
            <a:xfrm>
              <a:off x="3547327" y="4169800"/>
              <a:ext cx="221816" cy="172525"/>
            </a:xfrm>
            <a:custGeom>
              <a:avLst/>
              <a:gdLst/>
              <a:ahLst/>
              <a:cxnLst/>
              <a:rect l="l" t="t" r="r" b="b"/>
              <a:pathLst>
                <a:path w="98" h="76" extrusionOk="0">
                  <a:moveTo>
                    <a:pt x="98" y="7"/>
                  </a:moveTo>
                  <a:cubicBezTo>
                    <a:pt x="91" y="36"/>
                    <a:pt x="84" y="60"/>
                    <a:pt x="84" y="64"/>
                  </a:cubicBezTo>
                  <a:cubicBezTo>
                    <a:pt x="84" y="76"/>
                    <a:pt x="32" y="67"/>
                    <a:pt x="16" y="54"/>
                  </a:cubicBezTo>
                  <a:cubicBezTo>
                    <a:pt x="0" y="40"/>
                    <a:pt x="46" y="46"/>
                    <a:pt x="51" y="46"/>
                  </a:cubicBezTo>
                  <a:cubicBezTo>
                    <a:pt x="52" y="46"/>
                    <a:pt x="57" y="27"/>
                    <a:pt x="62" y="0"/>
                  </a:cubicBezTo>
                  <a:cubicBezTo>
                    <a:pt x="74" y="2"/>
                    <a:pt x="89" y="4"/>
                    <a:pt x="98"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2" name="Google Shape;2442;p41"/>
            <p:cNvSpPr/>
            <p:nvPr/>
          </p:nvSpPr>
          <p:spPr>
            <a:xfrm>
              <a:off x="3412595" y="3425480"/>
              <a:ext cx="315471" cy="386127"/>
            </a:xfrm>
            <a:custGeom>
              <a:avLst/>
              <a:gdLst/>
              <a:ahLst/>
              <a:cxnLst/>
              <a:rect l="l" t="t" r="r" b="b"/>
              <a:pathLst>
                <a:path w="139" h="169" extrusionOk="0">
                  <a:moveTo>
                    <a:pt x="0" y="81"/>
                  </a:moveTo>
                  <a:cubicBezTo>
                    <a:pt x="0" y="81"/>
                    <a:pt x="58" y="169"/>
                    <a:pt x="128" y="56"/>
                  </a:cubicBezTo>
                  <a:cubicBezTo>
                    <a:pt x="139" y="14"/>
                    <a:pt x="139" y="14"/>
                    <a:pt x="139" y="14"/>
                  </a:cubicBezTo>
                  <a:cubicBezTo>
                    <a:pt x="127" y="0"/>
                    <a:pt x="127" y="0"/>
                    <a:pt x="127" y="0"/>
                  </a:cubicBezTo>
                  <a:cubicBezTo>
                    <a:pt x="127" y="0"/>
                    <a:pt x="64" y="94"/>
                    <a:pt x="19" y="56"/>
                  </a:cubicBezTo>
                  <a:lnTo>
                    <a:pt x="0" y="8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3" name="Google Shape;2443;p41"/>
            <p:cNvSpPr/>
            <p:nvPr/>
          </p:nvSpPr>
          <p:spPr>
            <a:xfrm>
              <a:off x="3356731" y="3478059"/>
              <a:ext cx="98585" cy="139663"/>
            </a:xfrm>
            <a:custGeom>
              <a:avLst/>
              <a:gdLst/>
              <a:ahLst/>
              <a:cxnLst/>
              <a:rect l="l" t="t" r="r" b="b"/>
              <a:pathLst>
                <a:path w="43" h="61" extrusionOk="0">
                  <a:moveTo>
                    <a:pt x="39" y="15"/>
                  </a:moveTo>
                  <a:cubicBezTo>
                    <a:pt x="33" y="0"/>
                    <a:pt x="32" y="26"/>
                    <a:pt x="31" y="30"/>
                  </a:cubicBezTo>
                  <a:cubicBezTo>
                    <a:pt x="25" y="28"/>
                    <a:pt x="21" y="15"/>
                    <a:pt x="13" y="14"/>
                  </a:cubicBezTo>
                  <a:cubicBezTo>
                    <a:pt x="9" y="15"/>
                    <a:pt x="15" y="31"/>
                    <a:pt x="19" y="35"/>
                  </a:cubicBezTo>
                  <a:cubicBezTo>
                    <a:pt x="16" y="31"/>
                    <a:pt x="6" y="19"/>
                    <a:pt x="3" y="24"/>
                  </a:cubicBezTo>
                  <a:cubicBezTo>
                    <a:pt x="4" y="31"/>
                    <a:pt x="9" y="37"/>
                    <a:pt x="13" y="42"/>
                  </a:cubicBezTo>
                  <a:cubicBezTo>
                    <a:pt x="10" y="40"/>
                    <a:pt x="4" y="36"/>
                    <a:pt x="2" y="39"/>
                  </a:cubicBezTo>
                  <a:cubicBezTo>
                    <a:pt x="0" y="40"/>
                    <a:pt x="11" y="51"/>
                    <a:pt x="12" y="52"/>
                  </a:cubicBezTo>
                  <a:cubicBezTo>
                    <a:pt x="17" y="56"/>
                    <a:pt x="24" y="61"/>
                    <a:pt x="31" y="57"/>
                  </a:cubicBezTo>
                  <a:cubicBezTo>
                    <a:pt x="37" y="54"/>
                    <a:pt x="43" y="45"/>
                    <a:pt x="43" y="38"/>
                  </a:cubicBezTo>
                  <a:cubicBezTo>
                    <a:pt x="43" y="30"/>
                    <a:pt x="41" y="22"/>
                    <a:pt x="39" y="1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4" name="Google Shape;2444;p41"/>
            <p:cNvSpPr/>
            <p:nvPr/>
          </p:nvSpPr>
          <p:spPr>
            <a:xfrm>
              <a:off x="3589924" y="3417275"/>
              <a:ext cx="488250" cy="525775"/>
            </a:xfrm>
            <a:custGeom>
              <a:avLst/>
              <a:gdLst/>
              <a:ahLst/>
              <a:cxnLst/>
              <a:rect l="l" t="t" r="r" b="b"/>
              <a:pathLst>
                <a:path w="250" h="231" extrusionOk="0">
                  <a:moveTo>
                    <a:pt x="75" y="9"/>
                  </a:moveTo>
                  <a:cubicBezTo>
                    <a:pt x="75" y="9"/>
                    <a:pt x="0" y="178"/>
                    <a:pt x="84" y="196"/>
                  </a:cubicBezTo>
                  <a:cubicBezTo>
                    <a:pt x="84" y="196"/>
                    <a:pt x="219" y="231"/>
                    <a:pt x="236" y="165"/>
                  </a:cubicBezTo>
                  <a:cubicBezTo>
                    <a:pt x="250" y="113"/>
                    <a:pt x="240" y="13"/>
                    <a:pt x="213" y="11"/>
                  </a:cubicBezTo>
                  <a:cubicBezTo>
                    <a:pt x="186" y="9"/>
                    <a:pt x="71" y="0"/>
                    <a:pt x="75" y="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5" name="Google Shape;2445;p41"/>
            <p:cNvSpPr/>
            <p:nvPr/>
          </p:nvSpPr>
          <p:spPr>
            <a:xfrm>
              <a:off x="3981099" y="3190517"/>
              <a:ext cx="346690" cy="198815"/>
            </a:xfrm>
            <a:custGeom>
              <a:avLst/>
              <a:gdLst/>
              <a:ahLst/>
              <a:cxnLst/>
              <a:rect l="l" t="t" r="r" b="b"/>
              <a:pathLst>
                <a:path w="152" h="87" extrusionOk="0">
                  <a:moveTo>
                    <a:pt x="1" y="73"/>
                  </a:moveTo>
                  <a:cubicBezTo>
                    <a:pt x="1" y="73"/>
                    <a:pt x="80" y="0"/>
                    <a:pt x="152" y="39"/>
                  </a:cubicBezTo>
                  <a:cubicBezTo>
                    <a:pt x="150" y="79"/>
                    <a:pt x="150" y="79"/>
                    <a:pt x="150" y="79"/>
                  </a:cubicBezTo>
                  <a:cubicBezTo>
                    <a:pt x="150" y="79"/>
                    <a:pt x="52" y="71"/>
                    <a:pt x="0" y="87"/>
                  </a:cubicBezTo>
                  <a:lnTo>
                    <a:pt x="1" y="73"/>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6" name="Google Shape;2446;p41"/>
            <p:cNvSpPr/>
            <p:nvPr/>
          </p:nvSpPr>
          <p:spPr>
            <a:xfrm>
              <a:off x="4025463" y="3359756"/>
              <a:ext cx="320400" cy="188956"/>
            </a:xfrm>
            <a:custGeom>
              <a:avLst/>
              <a:gdLst/>
              <a:ahLst/>
              <a:cxnLst/>
              <a:rect l="l" t="t" r="r" b="b"/>
              <a:pathLst>
                <a:path w="141" h="83" extrusionOk="0">
                  <a:moveTo>
                    <a:pt x="5" y="0"/>
                  </a:moveTo>
                  <a:cubicBezTo>
                    <a:pt x="5" y="0"/>
                    <a:pt x="111" y="2"/>
                    <a:pt x="141" y="45"/>
                  </a:cubicBezTo>
                  <a:cubicBezTo>
                    <a:pt x="108" y="83"/>
                    <a:pt x="108" y="83"/>
                    <a:pt x="108" y="83"/>
                  </a:cubicBezTo>
                  <a:cubicBezTo>
                    <a:pt x="0" y="21"/>
                    <a:pt x="0" y="21"/>
                    <a:pt x="0" y="21"/>
                  </a:cubicBezTo>
                  <a:lnTo>
                    <a:pt x="5"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7" name="Google Shape;2447;p41"/>
            <p:cNvSpPr/>
            <p:nvPr/>
          </p:nvSpPr>
          <p:spPr>
            <a:xfrm>
              <a:off x="4033678" y="3320322"/>
              <a:ext cx="387765" cy="267824"/>
            </a:xfrm>
            <a:custGeom>
              <a:avLst/>
              <a:gdLst/>
              <a:ahLst/>
              <a:cxnLst/>
              <a:rect l="l" t="t" r="r" b="b"/>
              <a:pathLst>
                <a:path w="170" h="117" extrusionOk="0">
                  <a:moveTo>
                    <a:pt x="139" y="0"/>
                  </a:moveTo>
                  <a:cubicBezTo>
                    <a:pt x="139" y="0"/>
                    <a:pt x="170" y="117"/>
                    <a:pt x="2" y="97"/>
                  </a:cubicBezTo>
                  <a:cubicBezTo>
                    <a:pt x="5" y="76"/>
                    <a:pt x="5" y="76"/>
                    <a:pt x="5" y="76"/>
                  </a:cubicBezTo>
                  <a:cubicBezTo>
                    <a:pt x="0" y="59"/>
                    <a:pt x="0" y="59"/>
                    <a:pt x="0" y="59"/>
                  </a:cubicBezTo>
                  <a:cubicBezTo>
                    <a:pt x="0" y="59"/>
                    <a:pt x="114" y="60"/>
                    <a:pt x="108" y="2"/>
                  </a:cubicBezTo>
                  <a:lnTo>
                    <a:pt x="139"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8" name="Google Shape;2448;p41"/>
            <p:cNvSpPr/>
            <p:nvPr/>
          </p:nvSpPr>
          <p:spPr>
            <a:xfrm>
              <a:off x="4230847" y="3236524"/>
              <a:ext cx="124874" cy="101872"/>
            </a:xfrm>
            <a:custGeom>
              <a:avLst/>
              <a:gdLst/>
              <a:ahLst/>
              <a:cxnLst/>
              <a:rect l="l" t="t" r="r" b="b"/>
              <a:pathLst>
                <a:path w="55" h="45" extrusionOk="0">
                  <a:moveTo>
                    <a:pt x="10" y="25"/>
                  </a:moveTo>
                  <a:cubicBezTo>
                    <a:pt x="0" y="12"/>
                    <a:pt x="22" y="26"/>
                    <a:pt x="26" y="28"/>
                  </a:cubicBezTo>
                  <a:cubicBezTo>
                    <a:pt x="28" y="21"/>
                    <a:pt x="20" y="11"/>
                    <a:pt x="23" y="4"/>
                  </a:cubicBezTo>
                  <a:cubicBezTo>
                    <a:pt x="26" y="0"/>
                    <a:pt x="36" y="15"/>
                    <a:pt x="38" y="20"/>
                  </a:cubicBezTo>
                  <a:cubicBezTo>
                    <a:pt x="36" y="15"/>
                    <a:pt x="31" y="0"/>
                    <a:pt x="37" y="1"/>
                  </a:cubicBezTo>
                  <a:cubicBezTo>
                    <a:pt x="43" y="6"/>
                    <a:pt x="44" y="13"/>
                    <a:pt x="46" y="20"/>
                  </a:cubicBezTo>
                  <a:cubicBezTo>
                    <a:pt x="46" y="16"/>
                    <a:pt x="46" y="9"/>
                    <a:pt x="50" y="8"/>
                  </a:cubicBezTo>
                  <a:cubicBezTo>
                    <a:pt x="52" y="8"/>
                    <a:pt x="55" y="23"/>
                    <a:pt x="55" y="24"/>
                  </a:cubicBezTo>
                  <a:cubicBezTo>
                    <a:pt x="55" y="31"/>
                    <a:pt x="55" y="39"/>
                    <a:pt x="49" y="42"/>
                  </a:cubicBezTo>
                  <a:cubicBezTo>
                    <a:pt x="42" y="45"/>
                    <a:pt x="32" y="45"/>
                    <a:pt x="26" y="42"/>
                  </a:cubicBezTo>
                  <a:cubicBezTo>
                    <a:pt x="19" y="38"/>
                    <a:pt x="14" y="32"/>
                    <a:pt x="10" y="25"/>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9" name="Google Shape;2449;p41"/>
            <p:cNvSpPr/>
            <p:nvPr/>
          </p:nvSpPr>
          <p:spPr>
            <a:xfrm>
              <a:off x="3672201" y="3294032"/>
              <a:ext cx="400800" cy="220200"/>
            </a:xfrm>
            <a:prstGeom prst="ellipse">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0" name="Google Shape;2450;p41"/>
            <p:cNvSpPr/>
            <p:nvPr/>
          </p:nvSpPr>
          <p:spPr>
            <a:xfrm>
              <a:off x="3826650" y="3555284"/>
              <a:ext cx="54300" cy="558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1" name="Google Shape;2451;p41"/>
            <p:cNvSpPr/>
            <p:nvPr/>
          </p:nvSpPr>
          <p:spPr>
            <a:xfrm>
              <a:off x="3826650" y="3713020"/>
              <a:ext cx="54300" cy="525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2" name="Google Shape;2452;p41"/>
            <p:cNvSpPr/>
            <p:nvPr/>
          </p:nvSpPr>
          <p:spPr>
            <a:xfrm>
              <a:off x="3522891" y="3011421"/>
              <a:ext cx="146234" cy="179098"/>
            </a:xfrm>
            <a:custGeom>
              <a:avLst/>
              <a:gdLst/>
              <a:ahLst/>
              <a:cxnLst/>
              <a:rect l="l" t="t" r="r" b="b"/>
              <a:pathLst>
                <a:path w="64" h="79" extrusionOk="0">
                  <a:moveTo>
                    <a:pt x="60" y="42"/>
                  </a:moveTo>
                  <a:cubicBezTo>
                    <a:pt x="60" y="42"/>
                    <a:pt x="40" y="0"/>
                    <a:pt x="20" y="27"/>
                  </a:cubicBezTo>
                  <a:cubicBezTo>
                    <a:pt x="0" y="53"/>
                    <a:pt x="25" y="75"/>
                    <a:pt x="44" y="77"/>
                  </a:cubicBezTo>
                  <a:cubicBezTo>
                    <a:pt x="64" y="79"/>
                    <a:pt x="60" y="42"/>
                    <a:pt x="60" y="42"/>
                  </a:cubicBezTo>
                  <a:close/>
                </a:path>
              </a:pathLst>
            </a:custGeom>
            <a:solidFill>
              <a:srgbClr val="965E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3" name="Google Shape;2453;p41"/>
            <p:cNvSpPr/>
            <p:nvPr/>
          </p:nvSpPr>
          <p:spPr>
            <a:xfrm>
              <a:off x="4120761" y="3011421"/>
              <a:ext cx="147877" cy="179098"/>
            </a:xfrm>
            <a:custGeom>
              <a:avLst/>
              <a:gdLst/>
              <a:ahLst/>
              <a:cxnLst/>
              <a:rect l="l" t="t" r="r" b="b"/>
              <a:pathLst>
                <a:path w="65" h="79" extrusionOk="0">
                  <a:moveTo>
                    <a:pt x="5" y="42"/>
                  </a:moveTo>
                  <a:cubicBezTo>
                    <a:pt x="5" y="42"/>
                    <a:pt x="24" y="0"/>
                    <a:pt x="45" y="27"/>
                  </a:cubicBezTo>
                  <a:cubicBezTo>
                    <a:pt x="65" y="53"/>
                    <a:pt x="40" y="75"/>
                    <a:pt x="20" y="77"/>
                  </a:cubicBezTo>
                  <a:cubicBezTo>
                    <a:pt x="0" y="79"/>
                    <a:pt x="5" y="42"/>
                    <a:pt x="5" y="42"/>
                  </a:cubicBezTo>
                  <a:close/>
                </a:path>
              </a:pathLst>
            </a:custGeom>
            <a:solidFill>
              <a:srgbClr val="965E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4" name="Google Shape;2454;p41"/>
            <p:cNvSpPr/>
            <p:nvPr/>
          </p:nvSpPr>
          <p:spPr>
            <a:xfrm rot="10800000">
              <a:off x="3631111" y="2820822"/>
              <a:ext cx="588221" cy="586585"/>
            </a:xfrm>
            <a:custGeom>
              <a:avLst/>
              <a:gdLst/>
              <a:ahLst/>
              <a:cxnLst/>
              <a:rect l="l" t="t" r="r" b="b"/>
              <a:pathLst>
                <a:path w="258" h="257" extrusionOk="0">
                  <a:moveTo>
                    <a:pt x="258" y="152"/>
                  </a:moveTo>
                  <a:cubicBezTo>
                    <a:pt x="258" y="228"/>
                    <a:pt x="208" y="257"/>
                    <a:pt x="136" y="257"/>
                  </a:cubicBezTo>
                  <a:cubicBezTo>
                    <a:pt x="65" y="257"/>
                    <a:pt x="0" y="217"/>
                    <a:pt x="20" y="144"/>
                  </a:cubicBezTo>
                  <a:cubicBezTo>
                    <a:pt x="38" y="71"/>
                    <a:pt x="39" y="10"/>
                    <a:pt x="134" y="5"/>
                  </a:cubicBezTo>
                  <a:cubicBezTo>
                    <a:pt x="237" y="0"/>
                    <a:pt x="258" y="76"/>
                    <a:pt x="258" y="152"/>
                  </a:cubicBezTo>
                  <a:close/>
                </a:path>
              </a:pathLst>
            </a:custGeom>
            <a:solidFill>
              <a:srgbClr val="965E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5" name="Google Shape;2455;p41"/>
            <p:cNvSpPr/>
            <p:nvPr/>
          </p:nvSpPr>
          <p:spPr>
            <a:xfrm>
              <a:off x="4201271" y="3106720"/>
              <a:ext cx="190500" cy="190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6" name="Google Shape;2456;p41"/>
            <p:cNvSpPr/>
            <p:nvPr/>
          </p:nvSpPr>
          <p:spPr>
            <a:xfrm>
              <a:off x="3527611" y="2700876"/>
              <a:ext cx="673661" cy="387770"/>
            </a:xfrm>
            <a:custGeom>
              <a:avLst/>
              <a:gdLst/>
              <a:ahLst/>
              <a:cxnLst/>
              <a:rect l="l" t="t" r="r" b="b"/>
              <a:pathLst>
                <a:path w="295" h="170" extrusionOk="0">
                  <a:moveTo>
                    <a:pt x="279" y="69"/>
                  </a:moveTo>
                  <a:cubicBezTo>
                    <a:pt x="262" y="32"/>
                    <a:pt x="231" y="25"/>
                    <a:pt x="194" y="31"/>
                  </a:cubicBezTo>
                  <a:cubicBezTo>
                    <a:pt x="192" y="18"/>
                    <a:pt x="187" y="9"/>
                    <a:pt x="169" y="5"/>
                  </a:cubicBezTo>
                  <a:cubicBezTo>
                    <a:pt x="151" y="0"/>
                    <a:pt x="127" y="6"/>
                    <a:pt x="110" y="16"/>
                  </a:cubicBezTo>
                  <a:cubicBezTo>
                    <a:pt x="89" y="28"/>
                    <a:pt x="81" y="53"/>
                    <a:pt x="60" y="65"/>
                  </a:cubicBezTo>
                  <a:cubicBezTo>
                    <a:pt x="48" y="73"/>
                    <a:pt x="15" y="76"/>
                    <a:pt x="28" y="55"/>
                  </a:cubicBezTo>
                  <a:cubicBezTo>
                    <a:pt x="0" y="88"/>
                    <a:pt x="8" y="143"/>
                    <a:pt x="64" y="140"/>
                  </a:cubicBezTo>
                  <a:cubicBezTo>
                    <a:pt x="86" y="139"/>
                    <a:pt x="120" y="125"/>
                    <a:pt x="138" y="112"/>
                  </a:cubicBezTo>
                  <a:cubicBezTo>
                    <a:pt x="150" y="104"/>
                    <a:pt x="159" y="89"/>
                    <a:pt x="169" y="77"/>
                  </a:cubicBezTo>
                  <a:cubicBezTo>
                    <a:pt x="170" y="92"/>
                    <a:pt x="175" y="106"/>
                    <a:pt x="181" y="113"/>
                  </a:cubicBezTo>
                  <a:cubicBezTo>
                    <a:pt x="185" y="103"/>
                    <a:pt x="192" y="93"/>
                    <a:pt x="200" y="86"/>
                  </a:cubicBezTo>
                  <a:cubicBezTo>
                    <a:pt x="202" y="103"/>
                    <a:pt x="208" y="130"/>
                    <a:pt x="232" y="131"/>
                  </a:cubicBezTo>
                  <a:cubicBezTo>
                    <a:pt x="230" y="126"/>
                    <a:pt x="230" y="120"/>
                    <a:pt x="229" y="115"/>
                  </a:cubicBezTo>
                  <a:cubicBezTo>
                    <a:pt x="235" y="132"/>
                    <a:pt x="258" y="157"/>
                    <a:pt x="270" y="170"/>
                  </a:cubicBezTo>
                  <a:cubicBezTo>
                    <a:pt x="286" y="137"/>
                    <a:pt x="295" y="103"/>
                    <a:pt x="279" y="69"/>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457" name="Google Shape;2457;p41"/>
            <p:cNvGrpSpPr/>
            <p:nvPr/>
          </p:nvGrpSpPr>
          <p:grpSpPr>
            <a:xfrm rot="135996">
              <a:off x="3681529" y="3014904"/>
              <a:ext cx="389891" cy="329375"/>
              <a:chOff x="4014300" y="2314844"/>
              <a:chExt cx="544875" cy="460304"/>
            </a:xfrm>
          </p:grpSpPr>
          <p:sp>
            <p:nvSpPr>
              <p:cNvPr id="2458" name="Google Shape;2458;p41"/>
              <p:cNvSpPr/>
              <p:nvPr/>
            </p:nvSpPr>
            <p:spPr>
              <a:xfrm>
                <a:off x="4145822" y="2615451"/>
                <a:ext cx="267742" cy="159697"/>
              </a:xfrm>
              <a:custGeom>
                <a:avLst/>
                <a:gdLst/>
                <a:ahLst/>
                <a:cxnLst/>
                <a:rect l="l" t="t" r="r" b="b"/>
                <a:pathLst>
                  <a:path w="57" h="34" extrusionOk="0">
                    <a:moveTo>
                      <a:pt x="52" y="1"/>
                    </a:moveTo>
                    <a:cubicBezTo>
                      <a:pt x="42" y="4"/>
                      <a:pt x="21" y="8"/>
                      <a:pt x="6" y="2"/>
                    </a:cubicBezTo>
                    <a:cubicBezTo>
                      <a:pt x="3" y="0"/>
                      <a:pt x="0" y="3"/>
                      <a:pt x="1" y="5"/>
                    </a:cubicBezTo>
                    <a:cubicBezTo>
                      <a:pt x="4" y="16"/>
                      <a:pt x="11" y="32"/>
                      <a:pt x="26" y="32"/>
                    </a:cubicBezTo>
                    <a:cubicBezTo>
                      <a:pt x="46" y="34"/>
                      <a:pt x="54" y="16"/>
                      <a:pt x="57" y="5"/>
                    </a:cubicBezTo>
                    <a:cubicBezTo>
                      <a:pt x="57" y="2"/>
                      <a:pt x="55" y="0"/>
                      <a:pt x="52" y="1"/>
                    </a:cubicBezTo>
                    <a:close/>
                  </a:path>
                </a:pathLst>
              </a:custGeom>
              <a:solidFill>
                <a:srgbClr val="1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9" name="Google Shape;2459;p41"/>
              <p:cNvSpPr/>
              <p:nvPr/>
            </p:nvSpPr>
            <p:spPr>
              <a:xfrm>
                <a:off x="4183399" y="2620149"/>
                <a:ext cx="206677" cy="75152"/>
              </a:xfrm>
              <a:custGeom>
                <a:avLst/>
                <a:gdLst/>
                <a:ahLst/>
                <a:cxnLst/>
                <a:rect l="l" t="t" r="r" b="b"/>
                <a:pathLst>
                  <a:path w="44" h="16" extrusionOk="0">
                    <a:moveTo>
                      <a:pt x="23" y="15"/>
                    </a:moveTo>
                    <a:cubicBezTo>
                      <a:pt x="35" y="14"/>
                      <a:pt x="44" y="7"/>
                      <a:pt x="43" y="0"/>
                    </a:cubicBezTo>
                    <a:cubicBezTo>
                      <a:pt x="43" y="0"/>
                      <a:pt x="43" y="0"/>
                      <a:pt x="43" y="0"/>
                    </a:cubicBezTo>
                    <a:cubicBezTo>
                      <a:pt x="33" y="3"/>
                      <a:pt x="14" y="6"/>
                      <a:pt x="0" y="1"/>
                    </a:cubicBezTo>
                    <a:cubicBezTo>
                      <a:pt x="0" y="2"/>
                      <a:pt x="0" y="3"/>
                      <a:pt x="0" y="4"/>
                    </a:cubicBezTo>
                    <a:cubicBezTo>
                      <a:pt x="1" y="11"/>
                      <a:pt x="11" y="16"/>
                      <a:pt x="23" y="1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0" name="Google Shape;2460;p41"/>
              <p:cNvSpPr/>
              <p:nvPr/>
            </p:nvSpPr>
            <p:spPr>
              <a:xfrm>
                <a:off x="4197492" y="2714089"/>
                <a:ext cx="169099" cy="56364"/>
              </a:xfrm>
              <a:custGeom>
                <a:avLst/>
                <a:gdLst/>
                <a:ahLst/>
                <a:cxnLst/>
                <a:rect l="l" t="t" r="r" b="b"/>
                <a:pathLst>
                  <a:path w="36" h="12" extrusionOk="0">
                    <a:moveTo>
                      <a:pt x="0" y="4"/>
                    </a:moveTo>
                    <a:cubicBezTo>
                      <a:pt x="4" y="8"/>
                      <a:pt x="9" y="11"/>
                      <a:pt x="15" y="11"/>
                    </a:cubicBezTo>
                    <a:cubicBezTo>
                      <a:pt x="25" y="12"/>
                      <a:pt x="31" y="8"/>
                      <a:pt x="36" y="2"/>
                    </a:cubicBezTo>
                    <a:cubicBezTo>
                      <a:pt x="30" y="1"/>
                      <a:pt x="23" y="0"/>
                      <a:pt x="16" y="1"/>
                    </a:cubicBezTo>
                    <a:cubicBezTo>
                      <a:pt x="10" y="1"/>
                      <a:pt x="5" y="3"/>
                      <a:pt x="0" y="4"/>
                    </a:cubicBezTo>
                    <a:close/>
                  </a:path>
                </a:pathLst>
              </a:custGeom>
              <a:solidFill>
                <a:srgbClr val="C0252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1" name="Google Shape;2461;p41"/>
              <p:cNvSpPr/>
              <p:nvPr/>
            </p:nvSpPr>
            <p:spPr>
              <a:xfrm>
                <a:off x="4014300" y="2314844"/>
                <a:ext cx="206677" cy="244243"/>
              </a:xfrm>
              <a:custGeom>
                <a:avLst/>
                <a:gdLst/>
                <a:ahLst/>
                <a:cxnLst/>
                <a:rect l="l" t="t" r="r" b="b"/>
                <a:pathLst>
                  <a:path w="43" h="52" extrusionOk="0">
                    <a:moveTo>
                      <a:pt x="42" y="28"/>
                    </a:moveTo>
                    <a:cubicBezTo>
                      <a:pt x="41" y="41"/>
                      <a:pt x="30" y="52"/>
                      <a:pt x="19" y="51"/>
                    </a:cubicBezTo>
                    <a:cubicBezTo>
                      <a:pt x="8" y="50"/>
                      <a:pt x="0" y="37"/>
                      <a:pt x="2" y="24"/>
                    </a:cubicBezTo>
                    <a:cubicBezTo>
                      <a:pt x="3" y="10"/>
                      <a:pt x="13" y="0"/>
                      <a:pt x="24" y="1"/>
                    </a:cubicBezTo>
                    <a:cubicBezTo>
                      <a:pt x="35" y="2"/>
                      <a:pt x="43" y="14"/>
                      <a:pt x="42" y="28"/>
                    </a:cubicBezTo>
                    <a:close/>
                  </a:path>
                </a:pathLst>
              </a:custGeom>
              <a:solidFill>
                <a:srgbClr val="F7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2" name="Google Shape;2462;p41"/>
              <p:cNvSpPr/>
              <p:nvPr/>
            </p:nvSpPr>
            <p:spPr>
              <a:xfrm>
                <a:off x="4033089" y="2347724"/>
                <a:ext cx="173798" cy="183184"/>
              </a:xfrm>
              <a:custGeom>
                <a:avLst/>
                <a:gdLst/>
                <a:ahLst/>
                <a:cxnLst/>
                <a:rect l="l" t="t" r="r" b="b"/>
                <a:pathLst>
                  <a:path w="37" h="39" extrusionOk="0">
                    <a:moveTo>
                      <a:pt x="36" y="21"/>
                    </a:moveTo>
                    <a:cubicBezTo>
                      <a:pt x="35" y="31"/>
                      <a:pt x="26" y="39"/>
                      <a:pt x="17" y="38"/>
                    </a:cubicBezTo>
                    <a:cubicBezTo>
                      <a:pt x="7" y="37"/>
                      <a:pt x="0" y="28"/>
                      <a:pt x="1" y="18"/>
                    </a:cubicBezTo>
                    <a:cubicBezTo>
                      <a:pt x="2" y="7"/>
                      <a:pt x="10" y="0"/>
                      <a:pt x="20" y="1"/>
                    </a:cubicBezTo>
                    <a:cubicBezTo>
                      <a:pt x="30" y="2"/>
                      <a:pt x="37" y="11"/>
                      <a:pt x="36" y="21"/>
                    </a:cubicBezTo>
                    <a:close/>
                  </a:path>
                </a:pathLst>
              </a:custGeom>
              <a:solidFill>
                <a:srgbClr val="6293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3" name="Google Shape;2463;p41"/>
              <p:cNvSpPr/>
              <p:nvPr/>
            </p:nvSpPr>
            <p:spPr>
              <a:xfrm>
                <a:off x="4065971" y="2357118"/>
                <a:ext cx="126826" cy="145608"/>
              </a:xfrm>
              <a:custGeom>
                <a:avLst/>
                <a:gdLst/>
                <a:ahLst/>
                <a:cxnLst/>
                <a:rect l="l" t="t" r="r" b="b"/>
                <a:pathLst>
                  <a:path w="27" h="31" extrusionOk="0">
                    <a:moveTo>
                      <a:pt x="26" y="17"/>
                    </a:moveTo>
                    <a:cubicBezTo>
                      <a:pt x="25" y="25"/>
                      <a:pt x="19" y="31"/>
                      <a:pt x="12" y="30"/>
                    </a:cubicBezTo>
                    <a:cubicBezTo>
                      <a:pt x="5" y="30"/>
                      <a:pt x="0" y="22"/>
                      <a:pt x="1" y="14"/>
                    </a:cubicBezTo>
                    <a:cubicBezTo>
                      <a:pt x="1" y="6"/>
                      <a:pt x="8" y="0"/>
                      <a:pt x="15" y="1"/>
                    </a:cubicBezTo>
                    <a:cubicBezTo>
                      <a:pt x="22" y="1"/>
                      <a:pt x="27" y="8"/>
                      <a:pt x="26" y="17"/>
                    </a:cubicBez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4" name="Google Shape;2464;p41"/>
              <p:cNvSpPr/>
              <p:nvPr/>
            </p:nvSpPr>
            <p:spPr>
              <a:xfrm>
                <a:off x="4056577" y="2404088"/>
                <a:ext cx="32882" cy="32880"/>
              </a:xfrm>
              <a:custGeom>
                <a:avLst/>
                <a:gdLst/>
                <a:ahLst/>
                <a:cxnLst/>
                <a:rect l="l" t="t" r="r" b="b"/>
                <a:pathLst>
                  <a:path w="7" h="7" extrusionOk="0">
                    <a:moveTo>
                      <a:pt x="1" y="3"/>
                    </a:moveTo>
                    <a:cubicBezTo>
                      <a:pt x="1" y="1"/>
                      <a:pt x="2" y="0"/>
                      <a:pt x="4" y="0"/>
                    </a:cubicBezTo>
                    <a:cubicBezTo>
                      <a:pt x="6" y="0"/>
                      <a:pt x="7" y="2"/>
                      <a:pt x="7" y="3"/>
                    </a:cubicBezTo>
                    <a:cubicBezTo>
                      <a:pt x="6" y="5"/>
                      <a:pt x="5" y="7"/>
                      <a:pt x="3" y="6"/>
                    </a:cubicBezTo>
                    <a:cubicBezTo>
                      <a:pt x="2" y="6"/>
                      <a:pt x="0" y="5"/>
                      <a:pt x="1" y="3"/>
                    </a:cubicBezTo>
                    <a:close/>
                  </a:path>
                </a:pathLst>
              </a:custGeom>
              <a:solidFill>
                <a:srgbClr val="F7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5" name="Google Shape;2465;p41"/>
              <p:cNvSpPr/>
              <p:nvPr/>
            </p:nvSpPr>
            <p:spPr>
              <a:xfrm>
                <a:off x="4352499" y="2314844"/>
                <a:ext cx="206677" cy="248942"/>
              </a:xfrm>
              <a:custGeom>
                <a:avLst/>
                <a:gdLst/>
                <a:ahLst/>
                <a:cxnLst/>
                <a:rect l="l" t="t" r="r" b="b"/>
                <a:pathLst>
                  <a:path w="43" h="53" extrusionOk="0">
                    <a:moveTo>
                      <a:pt x="42" y="28"/>
                    </a:moveTo>
                    <a:cubicBezTo>
                      <a:pt x="40" y="42"/>
                      <a:pt x="30" y="53"/>
                      <a:pt x="19" y="52"/>
                    </a:cubicBezTo>
                    <a:cubicBezTo>
                      <a:pt x="8" y="50"/>
                      <a:pt x="0" y="38"/>
                      <a:pt x="2" y="25"/>
                    </a:cubicBezTo>
                    <a:cubicBezTo>
                      <a:pt x="3" y="11"/>
                      <a:pt x="13" y="0"/>
                      <a:pt x="24" y="2"/>
                    </a:cubicBezTo>
                    <a:cubicBezTo>
                      <a:pt x="35" y="3"/>
                      <a:pt x="43" y="15"/>
                      <a:pt x="42" y="28"/>
                    </a:cubicBezTo>
                    <a:close/>
                  </a:path>
                </a:pathLst>
              </a:custGeom>
              <a:solidFill>
                <a:srgbClr val="F7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6" name="Google Shape;2466;p41"/>
              <p:cNvSpPr/>
              <p:nvPr/>
            </p:nvSpPr>
            <p:spPr>
              <a:xfrm>
                <a:off x="4366592" y="2352420"/>
                <a:ext cx="178493" cy="178485"/>
              </a:xfrm>
              <a:custGeom>
                <a:avLst/>
                <a:gdLst/>
                <a:ahLst/>
                <a:cxnLst/>
                <a:rect l="l" t="t" r="r" b="b"/>
                <a:pathLst>
                  <a:path w="37" h="38" extrusionOk="0">
                    <a:moveTo>
                      <a:pt x="36" y="21"/>
                    </a:moveTo>
                    <a:cubicBezTo>
                      <a:pt x="35" y="31"/>
                      <a:pt x="26" y="38"/>
                      <a:pt x="17" y="38"/>
                    </a:cubicBezTo>
                    <a:cubicBezTo>
                      <a:pt x="7" y="37"/>
                      <a:pt x="0" y="28"/>
                      <a:pt x="1" y="18"/>
                    </a:cubicBezTo>
                    <a:cubicBezTo>
                      <a:pt x="2" y="7"/>
                      <a:pt x="10" y="0"/>
                      <a:pt x="20" y="1"/>
                    </a:cubicBezTo>
                    <a:cubicBezTo>
                      <a:pt x="30" y="2"/>
                      <a:pt x="37" y="11"/>
                      <a:pt x="36" y="21"/>
                    </a:cubicBezTo>
                    <a:close/>
                  </a:path>
                </a:pathLst>
              </a:custGeom>
              <a:solidFill>
                <a:srgbClr val="6293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7" name="Google Shape;2467;p41"/>
              <p:cNvSpPr/>
              <p:nvPr/>
            </p:nvSpPr>
            <p:spPr>
              <a:xfrm>
                <a:off x="4399471" y="2361814"/>
                <a:ext cx="126826" cy="145608"/>
              </a:xfrm>
              <a:custGeom>
                <a:avLst/>
                <a:gdLst/>
                <a:ahLst/>
                <a:cxnLst/>
                <a:rect l="l" t="t" r="r" b="b"/>
                <a:pathLst>
                  <a:path w="27" h="31" extrusionOk="0">
                    <a:moveTo>
                      <a:pt x="26" y="17"/>
                    </a:moveTo>
                    <a:cubicBezTo>
                      <a:pt x="25" y="25"/>
                      <a:pt x="19" y="31"/>
                      <a:pt x="12" y="30"/>
                    </a:cubicBezTo>
                    <a:cubicBezTo>
                      <a:pt x="5" y="30"/>
                      <a:pt x="0" y="22"/>
                      <a:pt x="0" y="14"/>
                    </a:cubicBezTo>
                    <a:cubicBezTo>
                      <a:pt x="1" y="6"/>
                      <a:pt x="8" y="0"/>
                      <a:pt x="15" y="0"/>
                    </a:cubicBezTo>
                    <a:cubicBezTo>
                      <a:pt x="22" y="1"/>
                      <a:pt x="27" y="8"/>
                      <a:pt x="26" y="17"/>
                    </a:cubicBezTo>
                    <a:close/>
                  </a:path>
                </a:pathLst>
              </a:custGeom>
              <a:solidFill>
                <a:srgbClr val="01010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8" name="Google Shape;2468;p41"/>
              <p:cNvSpPr/>
              <p:nvPr/>
            </p:nvSpPr>
            <p:spPr>
              <a:xfrm>
                <a:off x="4390076" y="2404088"/>
                <a:ext cx="32882" cy="37576"/>
              </a:xfrm>
              <a:custGeom>
                <a:avLst/>
                <a:gdLst/>
                <a:ahLst/>
                <a:cxnLst/>
                <a:rect l="l" t="t" r="r" b="b"/>
                <a:pathLst>
                  <a:path w="7" h="8" extrusionOk="0">
                    <a:moveTo>
                      <a:pt x="0" y="4"/>
                    </a:moveTo>
                    <a:cubicBezTo>
                      <a:pt x="1" y="2"/>
                      <a:pt x="2" y="0"/>
                      <a:pt x="4" y="1"/>
                    </a:cubicBezTo>
                    <a:cubicBezTo>
                      <a:pt x="5" y="1"/>
                      <a:pt x="7" y="2"/>
                      <a:pt x="7" y="4"/>
                    </a:cubicBezTo>
                    <a:cubicBezTo>
                      <a:pt x="6" y="6"/>
                      <a:pt x="5" y="8"/>
                      <a:pt x="3" y="7"/>
                    </a:cubicBezTo>
                    <a:cubicBezTo>
                      <a:pt x="1" y="7"/>
                      <a:pt x="0" y="6"/>
                      <a:pt x="0" y="4"/>
                    </a:cubicBezTo>
                    <a:close/>
                  </a:path>
                </a:pathLst>
              </a:custGeom>
              <a:solidFill>
                <a:srgbClr val="F7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9" name="Google Shape;2469;p41"/>
              <p:cNvSpPr/>
              <p:nvPr/>
            </p:nvSpPr>
            <p:spPr>
              <a:xfrm>
                <a:off x="4249160" y="2521511"/>
                <a:ext cx="70460" cy="75152"/>
              </a:xfrm>
              <a:custGeom>
                <a:avLst/>
                <a:gdLst/>
                <a:ahLst/>
                <a:cxnLst/>
                <a:rect l="l" t="t" r="r" b="b"/>
                <a:pathLst>
                  <a:path w="15" h="15" extrusionOk="0">
                    <a:moveTo>
                      <a:pt x="0" y="7"/>
                    </a:moveTo>
                    <a:cubicBezTo>
                      <a:pt x="0" y="7"/>
                      <a:pt x="3" y="0"/>
                      <a:pt x="9" y="2"/>
                    </a:cubicBezTo>
                    <a:cubicBezTo>
                      <a:pt x="15" y="3"/>
                      <a:pt x="14" y="10"/>
                      <a:pt x="9" y="15"/>
                    </a:cubicBezTo>
                  </a:path>
                </a:pathLst>
              </a:custGeom>
              <a:solidFill>
                <a:srgbClr val="6F443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342" name="Google Shape;2342;p41"/>
          <p:cNvSpPr txBox="1">
            <a:spLocks noGrp="1"/>
          </p:cNvSpPr>
          <p:nvPr>
            <p:ph type="title"/>
          </p:nvPr>
        </p:nvSpPr>
        <p:spPr>
          <a:xfrm>
            <a:off x="931500" y="1140543"/>
            <a:ext cx="7281000" cy="194061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Cảm ơn thầy đã theo dõi!</a:t>
            </a:r>
            <a:endParaRPr dirty="0"/>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785843-D404-2757-6C0C-02E7D92D00DB}"/>
              </a:ext>
            </a:extLst>
          </p:cNvPr>
          <p:cNvSpPr>
            <a:spLocks noGrp="1"/>
          </p:cNvSpPr>
          <p:nvPr>
            <p:ph type="title"/>
          </p:nvPr>
        </p:nvSpPr>
        <p:spPr>
          <a:xfrm>
            <a:off x="720000" y="231913"/>
            <a:ext cx="7704000" cy="702365"/>
          </a:xfrm>
        </p:spPr>
        <p:txBody>
          <a:bodyPr anchor="ctr"/>
          <a:lstStyle/>
          <a:p>
            <a:r>
              <a:rPr lang="en-US" dirty="0" err="1"/>
              <a:t>Mục</a:t>
            </a:r>
            <a:r>
              <a:rPr lang="en-US" dirty="0"/>
              <a:t> </a:t>
            </a:r>
            <a:r>
              <a:rPr lang="en-US" dirty="0" err="1"/>
              <a:t>tiêu</a:t>
            </a:r>
            <a:r>
              <a:rPr lang="en-US" dirty="0"/>
              <a:t> </a:t>
            </a:r>
            <a:r>
              <a:rPr lang="en-US" dirty="0" err="1"/>
              <a:t>nghiên</a:t>
            </a:r>
            <a:r>
              <a:rPr lang="en-US" dirty="0"/>
              <a:t> </a:t>
            </a:r>
            <a:r>
              <a:rPr lang="en-US" dirty="0" err="1"/>
              <a:t>cứu</a:t>
            </a:r>
            <a:endParaRPr lang="en-US" dirty="0"/>
          </a:p>
        </p:txBody>
      </p:sp>
      <p:sp>
        <p:nvSpPr>
          <p:cNvPr id="3" name="TextBox 2">
            <a:extLst>
              <a:ext uri="{FF2B5EF4-FFF2-40B4-BE49-F238E27FC236}">
                <a16:creationId xmlns:a16="http://schemas.microsoft.com/office/drawing/2014/main" id="{62AACCBC-722E-429F-BA11-E3A52644CB39}"/>
              </a:ext>
            </a:extLst>
          </p:cNvPr>
          <p:cNvSpPr txBox="1"/>
          <p:nvPr/>
        </p:nvSpPr>
        <p:spPr>
          <a:xfrm>
            <a:off x="1388165" y="1088619"/>
            <a:ext cx="6367669" cy="2966261"/>
          </a:xfrm>
          <a:prstGeom prst="rect">
            <a:avLst/>
          </a:prstGeom>
          <a:noFill/>
        </p:spPr>
        <p:txBody>
          <a:bodyPr wrap="square">
            <a:spAutoFit/>
          </a:bodyPr>
          <a:lstStyle/>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Tìm</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hiểu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hình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xe</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hai</a:t>
            </a:r>
            <a:r>
              <a:rPr lang="en-US" kern="100" dirty="0">
                <a:effectLst/>
                <a:latin typeface="Cambria" panose="02040503050406030204" pitchFamily="18" charset="0"/>
                <a:ea typeface="Cambria" panose="02040503050406030204" pitchFamily="18" charset="0"/>
                <a:cs typeface="Cordia New" panose="020B0304020202020204" pitchFamily="34" charset="-34"/>
              </a:rPr>
              <a:t> bánh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tự</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cân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bằng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nguyên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lý</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cơ</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bản</a:t>
            </a:r>
            <a:r>
              <a:rPr lang="en-US" kern="100" dirty="0">
                <a:effectLst/>
                <a:latin typeface="Cambria" panose="02040503050406030204" pitchFamily="18" charset="0"/>
                <a:ea typeface="Cambria" panose="02040503050406030204" pitchFamily="18" charset="0"/>
                <a:cs typeface="Cordia New" panose="020B0304020202020204" pitchFamily="34" charset="-34"/>
              </a:rPr>
              <a:t> của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việc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giữ</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thăng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bằng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xe</a:t>
            </a: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Tính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toán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thông</a:t>
            </a:r>
            <a:r>
              <a:rPr lang="en-US" kern="100" dirty="0">
                <a:effectLst/>
                <a:latin typeface="Cambria" panose="02040503050406030204" pitchFamily="18" charset="0"/>
                <a:ea typeface="Cambria" panose="02040503050406030204" pitchFamily="18" charset="0"/>
                <a:cs typeface="Cordia New" panose="020B0304020202020204" pitchFamily="34" charset="-34"/>
              </a:rPr>
              <a:t> số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lực</a:t>
            </a:r>
            <a:r>
              <a:rPr lang="en-US" kern="100" dirty="0">
                <a:effectLst/>
                <a:latin typeface="Cambria" panose="02040503050406030204" pitchFamily="18" charset="0"/>
                <a:ea typeface="Cambria" panose="02040503050406030204" pitchFamily="18" charset="0"/>
                <a:cs typeface="Cordia New" panose="020B0304020202020204" pitchFamily="34" charset="-34"/>
              </a:rPr>
              <a:t> học,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xây</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dựng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các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hàm</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không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gian</a:t>
            </a:r>
            <a:r>
              <a:rPr lang="en-US" kern="100" dirty="0">
                <a:effectLst/>
                <a:latin typeface="Cambria" panose="02040503050406030204" pitchFamily="18" charset="0"/>
                <a:ea typeface="Cambria" panose="02040503050406030204" pitchFamily="18" charset="0"/>
                <a:cs typeface="Cordia New" panose="020B0304020202020204" pitchFamily="34" charset="-34"/>
              </a:rPr>
              <a:t> –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thái</a:t>
            </a:r>
            <a:r>
              <a:rPr lang="en-US" kern="100" dirty="0">
                <a:effectLst/>
                <a:latin typeface="Cambria" panose="02040503050406030204" pitchFamily="18" charset="0"/>
                <a:ea typeface="Cambria" panose="02040503050406030204" pitchFamily="18" charset="0"/>
                <a:cs typeface="Cordia New" panose="020B0304020202020204" pitchFamily="34" charset="-34"/>
              </a:rPr>
              <a:t> (state – space) của </a:t>
            </a:r>
            <a:r>
              <a:rPr lang="en-US"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hình</a:t>
            </a: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Xây</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dựng</a:t>
            </a:r>
            <a:r>
              <a:rPr lang="en-US" kern="100" dirty="0">
                <a:effectLst/>
                <a:latin typeface="Cambria" panose="02040503050406030204" pitchFamily="18" charset="0"/>
                <a:ea typeface="Cambria" panose="02040503050406030204" pitchFamily="18" charset="0"/>
                <a:cs typeface="Cordia New" panose="020B0304020202020204" pitchFamily="34" charset="-34"/>
              </a:rPr>
              <a:t> thuật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toán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cơ</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duy</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trì</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trạng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thái</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cân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bằng</a:t>
            </a:r>
            <a:r>
              <a:rPr lang="en-US" kern="100" dirty="0">
                <a:effectLst/>
                <a:latin typeface="Cambria" panose="02040503050406030204" pitchFamily="18" charset="0"/>
                <a:ea typeface="Cambria" panose="02040503050406030204" pitchFamily="18" charset="0"/>
                <a:cs typeface="Cordia New" panose="020B0304020202020204" pitchFamily="34" charset="-34"/>
              </a:rPr>
              <a:t> robot</a:t>
            </a: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Nghiên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cứu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lí</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thuyết</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giải</a:t>
            </a:r>
            <a:r>
              <a:rPr lang="en-US" kern="100" dirty="0">
                <a:effectLst/>
                <a:latin typeface="Cambria" panose="02040503050406030204" pitchFamily="18" charset="0"/>
                <a:ea typeface="Cambria" panose="02040503050406030204" pitchFamily="18" charset="0"/>
                <a:cs typeface="Cordia New" panose="020B0304020202020204" pitchFamily="34" charset="-34"/>
              </a:rPr>
              <a:t> thuật PID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xe</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tự</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cân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Thực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hiện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mô</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phỏng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Matlab</a:t>
            </a:r>
            <a:r>
              <a:rPr lang="en-US" kern="100" dirty="0">
                <a:effectLst/>
                <a:latin typeface="Cambria" panose="02040503050406030204" pitchFamily="18" charset="0"/>
                <a:ea typeface="Cambria" panose="02040503050406030204" pitchFamily="18" charset="0"/>
                <a:cs typeface="Cordia New" panose="020B0304020202020204" pitchFamily="34" charset="-34"/>
              </a:rPr>
              <a:t> Simulink để </a:t>
            </a:r>
            <a:r>
              <a:rPr lang="en-US" kern="100" dirty="0" err="1">
                <a:effectLst/>
                <a:latin typeface="Cambria" panose="02040503050406030204" pitchFamily="18" charset="0"/>
                <a:ea typeface="Cambria" panose="02040503050406030204" pitchFamily="18" charset="0"/>
                <a:cs typeface="Cordia New" panose="020B0304020202020204" pitchFamily="34" charset="-34"/>
              </a:rPr>
              <a:t>khiểm</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nghiệm</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kern="100" dirty="0">
                <a:effectLst/>
                <a:latin typeface="Cambria" panose="02040503050406030204" pitchFamily="18" charset="0"/>
                <a:ea typeface="Cambria" panose="02040503050406030204" pitchFamily="18" charset="0"/>
                <a:cs typeface="Cordia New" panose="020B0304020202020204" pitchFamily="34" charset="-34"/>
              </a:rPr>
              <a:t> đi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tìm</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bộ</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thông</a:t>
            </a:r>
            <a:r>
              <a:rPr lang="en-US" kern="100" dirty="0">
                <a:effectLst/>
                <a:latin typeface="Cambria" panose="02040503050406030204" pitchFamily="18" charset="0"/>
                <a:ea typeface="Cambria" panose="02040503050406030204" pitchFamily="18" charset="0"/>
                <a:cs typeface="Cordia New" panose="020B0304020202020204" pitchFamily="34" charset="-34"/>
              </a:rPr>
              <a:t> số </a:t>
            </a:r>
            <a:r>
              <a:rPr lang="en-US" kern="100" dirty="0" err="1">
                <a:effectLst/>
                <a:latin typeface="Cambria" panose="02040503050406030204" pitchFamily="18" charset="0"/>
                <a:ea typeface="Cambria" panose="02040503050406030204" pitchFamily="18" charset="0"/>
                <a:cs typeface="Cordia New" panose="020B0304020202020204" pitchFamily="34" charset="-34"/>
              </a:rPr>
              <a:t>phù</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hợp</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tối</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ưu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xe</a:t>
            </a: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Thi</a:t>
            </a:r>
            <a:r>
              <a:rPr lang="en-US" kern="100" dirty="0">
                <a:effectLst/>
                <a:latin typeface="Cambria" panose="02040503050406030204" pitchFamily="18" charset="0"/>
                <a:ea typeface="Cambria" panose="02040503050406030204" pitchFamily="18" charset="0"/>
                <a:cs typeface="Cordia New" panose="020B0304020202020204" pitchFamily="34" charset="-34"/>
              </a:rPr>
              <a:t> công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thực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tế</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thực</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hiện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lập</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trình</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cho</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hệ</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xe</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cân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kern="100" dirty="0">
              <a:effectLst/>
              <a:latin typeface="Cambria" panose="02040503050406030204" pitchFamily="18" charset="0"/>
              <a:ea typeface="Cambria" panose="02040503050406030204" pitchFamily="18" charset="0"/>
              <a:cs typeface="Cordia New" panose="020B0304020202020204" pitchFamily="34" charset="-34"/>
            </a:endParaRPr>
          </a:p>
        </p:txBody>
      </p:sp>
    </p:spTree>
    <p:extLst>
      <p:ext uri="{BB962C8B-B14F-4D97-AF65-F5344CB8AC3E}">
        <p14:creationId xmlns:p14="http://schemas.microsoft.com/office/powerpoint/2010/main" val="409827868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785843-D404-2757-6C0C-02E7D92D00DB}"/>
              </a:ext>
            </a:extLst>
          </p:cNvPr>
          <p:cNvSpPr>
            <a:spLocks noGrp="1"/>
          </p:cNvSpPr>
          <p:nvPr>
            <p:ph type="title"/>
          </p:nvPr>
        </p:nvSpPr>
        <p:spPr>
          <a:xfrm>
            <a:off x="720000" y="231913"/>
            <a:ext cx="7704000" cy="702365"/>
          </a:xfrm>
        </p:spPr>
        <p:txBody>
          <a:bodyPr anchor="ctr"/>
          <a:lstStyle/>
          <a:p>
            <a:r>
              <a:rPr lang="en-US" dirty="0" err="1"/>
              <a:t>Phần</a:t>
            </a:r>
            <a:r>
              <a:rPr lang="en-US" dirty="0"/>
              <a:t> </a:t>
            </a:r>
            <a:r>
              <a:rPr lang="en-US" dirty="0" err="1"/>
              <a:t>cứng</a:t>
            </a:r>
            <a:r>
              <a:rPr lang="en-US" dirty="0"/>
              <a:t> </a:t>
            </a:r>
            <a:r>
              <a:rPr lang="en-US" dirty="0" err="1"/>
              <a:t>sử</a:t>
            </a:r>
            <a:r>
              <a:rPr lang="en-US" dirty="0"/>
              <a:t> </a:t>
            </a:r>
            <a:r>
              <a:rPr lang="en-US" dirty="0" err="1"/>
              <a:t>dụng</a:t>
            </a:r>
            <a:endParaRPr lang="en-US" dirty="0"/>
          </a:p>
        </p:txBody>
      </p:sp>
      <p:sp>
        <p:nvSpPr>
          <p:cNvPr id="4" name="TextBox 3">
            <a:extLst>
              <a:ext uri="{FF2B5EF4-FFF2-40B4-BE49-F238E27FC236}">
                <a16:creationId xmlns:a16="http://schemas.microsoft.com/office/drawing/2014/main" id="{E76C5A32-3B1A-9380-7034-348B7C3674F4}"/>
              </a:ext>
            </a:extLst>
          </p:cNvPr>
          <p:cNvSpPr txBox="1"/>
          <p:nvPr/>
        </p:nvSpPr>
        <p:spPr>
          <a:xfrm>
            <a:off x="2014331" y="1394466"/>
            <a:ext cx="5102086" cy="1996765"/>
          </a:xfrm>
          <a:prstGeom prst="rect">
            <a:avLst/>
          </a:prstGeom>
          <a:noFill/>
        </p:spPr>
        <p:txBody>
          <a:bodyPr wrap="square">
            <a:spAutoFit/>
          </a:bodyPr>
          <a:lstStyle/>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Cảm </a:t>
            </a:r>
            <a:r>
              <a:rPr lang="en-US" kern="100" dirty="0" err="1">
                <a:effectLst/>
                <a:latin typeface="Cambria" panose="02040503050406030204" pitchFamily="18" charset="0"/>
                <a:ea typeface="Cambria" panose="02040503050406030204" pitchFamily="18" charset="0"/>
                <a:cs typeface="Cordia New" panose="020B0304020202020204" pitchFamily="34" charset="-34"/>
              </a:rPr>
              <a:t>biến</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gia</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tốc</a:t>
            </a:r>
            <a:r>
              <a:rPr lang="en-US" kern="100" dirty="0">
                <a:effectLst/>
                <a:latin typeface="Cambria" panose="02040503050406030204" pitchFamily="18" charset="0"/>
                <a:ea typeface="Cambria" panose="02040503050406030204" pitchFamily="18" charset="0"/>
                <a:cs typeface="Cordia New" panose="020B0304020202020204" pitchFamily="34" charset="-34"/>
              </a:rPr>
              <a:t> MPU6050</a:t>
            </a: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Mạch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cầu</a:t>
            </a:r>
            <a:r>
              <a:rPr lang="en-US" kern="100" dirty="0">
                <a:effectLst/>
                <a:latin typeface="Cambria" panose="02040503050406030204" pitchFamily="18" charset="0"/>
                <a:ea typeface="Cambria" panose="02040503050406030204" pitchFamily="18" charset="0"/>
                <a:cs typeface="Cordia New" panose="020B0304020202020204" pitchFamily="34" charset="-34"/>
              </a:rPr>
              <a:t> H L298N</a:t>
            </a: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Vi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điều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khiển</a:t>
            </a:r>
            <a:r>
              <a:rPr lang="en-US" kern="100" dirty="0">
                <a:effectLst/>
                <a:latin typeface="Cambria" panose="02040503050406030204" pitchFamily="18" charset="0"/>
                <a:ea typeface="Cambria" panose="02040503050406030204" pitchFamily="18" charset="0"/>
                <a:cs typeface="Cordia New" panose="020B0304020202020204" pitchFamily="34" charset="-34"/>
              </a:rPr>
              <a:t> Arduino Mega 2560</a:t>
            </a: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Động</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cơ</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giảm</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tốc</a:t>
            </a:r>
            <a:r>
              <a:rPr lang="en-US" kern="100" dirty="0">
                <a:effectLst/>
                <a:latin typeface="Cambria" panose="02040503050406030204" pitchFamily="18" charset="0"/>
                <a:ea typeface="Cambria" panose="02040503050406030204" pitchFamily="18" charset="0"/>
                <a:cs typeface="Cordia New" panose="020B0304020202020204" pitchFamily="34" charset="-34"/>
              </a:rPr>
              <a:t> GA25-370 </a:t>
            </a:r>
            <a:r>
              <a:rPr lang="en-US" kern="100" dirty="0" err="1">
                <a:effectLst/>
                <a:latin typeface="Cambria" panose="02040503050406030204" pitchFamily="18" charset="0"/>
                <a:ea typeface="Cambria" panose="02040503050406030204" pitchFamily="18" charset="0"/>
                <a:cs typeface="Cordia New" panose="020B0304020202020204" pitchFamily="34" charset="-34"/>
              </a:rPr>
              <a:t>loại</a:t>
            </a:r>
            <a:r>
              <a:rPr lang="en-US" kern="100" dirty="0">
                <a:effectLst/>
                <a:latin typeface="Cambria" panose="02040503050406030204" pitchFamily="18" charset="0"/>
                <a:ea typeface="Cambria" panose="02040503050406030204" pitchFamily="18" charset="0"/>
                <a:cs typeface="Cordia New" panose="020B0304020202020204" pitchFamily="34" charset="-34"/>
              </a:rPr>
              <a:t> 12V, 130rpm </a:t>
            </a:r>
            <a:r>
              <a:rPr lang="en-US" kern="100" dirty="0" err="1">
                <a:effectLst/>
                <a:latin typeface="Cambria" panose="02040503050406030204" pitchFamily="18" charset="0"/>
                <a:ea typeface="Cambria" panose="02040503050406030204" pitchFamily="18" charset="0"/>
                <a:cs typeface="Cordia New" panose="020B0304020202020204" pitchFamily="34" charset="-34"/>
              </a:rPr>
              <a:t>kèm</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gá</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đỡ</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và</a:t>
            </a:r>
            <a:r>
              <a:rPr lang="en-US" kern="100" dirty="0">
                <a:effectLst/>
                <a:latin typeface="Cambria" panose="02040503050406030204" pitchFamily="18" charset="0"/>
                <a:ea typeface="Cambria" panose="02040503050406030204" pitchFamily="18" charset="0"/>
                <a:cs typeface="Cordia New" panose="020B0304020202020204" pitchFamily="34" charset="-34"/>
              </a:rPr>
              <a:t> 2 bánh </a:t>
            </a:r>
            <a:r>
              <a:rPr lang="en-US" kern="100" dirty="0" err="1">
                <a:effectLst/>
                <a:latin typeface="Cambria" panose="02040503050406030204" pitchFamily="18" charset="0"/>
                <a:ea typeface="Cambria" panose="02040503050406030204" pitchFamily="18" charset="0"/>
                <a:cs typeface="Cordia New" panose="020B0304020202020204" pitchFamily="34" charset="-34"/>
              </a:rPr>
              <a:t>xe</a:t>
            </a:r>
            <a:r>
              <a:rPr lang="en-US" kern="100" dirty="0">
                <a:effectLst/>
                <a:latin typeface="Cambria" panose="02040503050406030204" pitchFamily="18" charset="0"/>
                <a:ea typeface="Cambria" panose="02040503050406030204" pitchFamily="18" charset="0"/>
                <a:cs typeface="Cordia New" panose="020B0304020202020204" pitchFamily="34" charset="-34"/>
              </a:rPr>
              <a:t> V2 65mm</a:t>
            </a:r>
          </a:p>
          <a:p>
            <a:pPr marR="0" lvl="0" algn="just">
              <a:lnSpc>
                <a:spcPct val="150000"/>
              </a:lnSpc>
              <a:spcBef>
                <a:spcPts val="0"/>
              </a:spcBef>
              <a:spcAft>
                <a:spcPts val="0"/>
              </a:spcAft>
            </a:pPr>
            <a:r>
              <a:rPr lang="en-US" kern="100" dirty="0">
                <a:effectLst/>
                <a:latin typeface="Cambria" panose="02040503050406030204" pitchFamily="18" charset="0"/>
                <a:ea typeface="Cambria" panose="02040503050406030204" pitchFamily="18" charset="0"/>
                <a:cs typeface="Cordia New" panose="020B0304020202020204" pitchFamily="34" charset="-34"/>
              </a:rPr>
              <a:t>- Module </a:t>
            </a:r>
            <a:r>
              <a:rPr lang="en-US" kern="100" dirty="0" err="1">
                <a:effectLst/>
                <a:latin typeface="Cambria" panose="02040503050406030204" pitchFamily="18" charset="0"/>
                <a:ea typeface="Cambria" panose="02040503050406030204" pitchFamily="18" charset="0"/>
                <a:cs typeface="Cordia New" panose="020B0304020202020204" pitchFamily="34" charset="-34"/>
              </a:rPr>
              <a:t>thu</a:t>
            </a:r>
            <a:r>
              <a:rPr lang="en-US" kern="100" dirty="0">
                <a:effectLst/>
                <a:latin typeface="Cambria" panose="02040503050406030204" pitchFamily="18" charset="0"/>
                <a:ea typeface="Cambria" panose="02040503050406030204" pitchFamily="18" charset="0"/>
                <a:cs typeface="Cordia New" panose="020B0304020202020204" pitchFamily="34" charset="-34"/>
              </a:rPr>
              <a:t> </a:t>
            </a:r>
            <a:r>
              <a:rPr lang="en-US" kern="100" dirty="0" err="1">
                <a:effectLst/>
                <a:latin typeface="Cambria" panose="02040503050406030204" pitchFamily="18" charset="0"/>
                <a:ea typeface="Cambria" panose="02040503050406030204" pitchFamily="18" charset="0"/>
                <a:cs typeface="Cordia New" panose="020B0304020202020204" pitchFamily="34" charset="-34"/>
              </a:rPr>
              <a:t>phát</a:t>
            </a:r>
            <a:r>
              <a:rPr lang="en-US" kern="100" dirty="0">
                <a:effectLst/>
                <a:latin typeface="Cambria" panose="02040503050406030204" pitchFamily="18" charset="0"/>
                <a:ea typeface="Cambria" panose="02040503050406030204" pitchFamily="18" charset="0"/>
                <a:cs typeface="Cordia New" panose="020B0304020202020204" pitchFamily="34" charset="-34"/>
              </a:rPr>
              <a:t> Bluetooth HC-06 </a:t>
            </a:r>
          </a:p>
        </p:txBody>
      </p:sp>
    </p:spTree>
    <p:extLst>
      <p:ext uri="{BB962C8B-B14F-4D97-AF65-F5344CB8AC3E}">
        <p14:creationId xmlns:p14="http://schemas.microsoft.com/office/powerpoint/2010/main" val="197635298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34" name="Google Shape;1334;p29"/>
          <p:cNvSpPr txBox="1">
            <a:spLocks noGrp="1"/>
          </p:cNvSpPr>
          <p:nvPr>
            <p:ph type="title" idx="2"/>
          </p:nvPr>
        </p:nvSpPr>
        <p:spPr>
          <a:xfrm>
            <a:off x="6807275" y="1028275"/>
            <a:ext cx="1516500" cy="95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335" name="Google Shape;1335;p29"/>
          <p:cNvSpPr/>
          <p:nvPr/>
        </p:nvSpPr>
        <p:spPr>
          <a:xfrm>
            <a:off x="7279551" y="3816825"/>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29"/>
          <p:cNvSpPr/>
          <p:nvPr/>
        </p:nvSpPr>
        <p:spPr>
          <a:xfrm>
            <a:off x="1152312" y="138675"/>
            <a:ext cx="1928774" cy="601000"/>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61A611CE-0892-4E60-45EF-B7B20E4C2857}"/>
              </a:ext>
            </a:extLst>
          </p:cNvPr>
          <p:cNvGrpSpPr/>
          <p:nvPr/>
        </p:nvGrpSpPr>
        <p:grpSpPr>
          <a:xfrm>
            <a:off x="402617" y="837815"/>
            <a:ext cx="2994420" cy="2228329"/>
            <a:chOff x="402617" y="837815"/>
            <a:chExt cx="2994420" cy="2228329"/>
          </a:xfrm>
        </p:grpSpPr>
        <p:sp>
          <p:nvSpPr>
            <p:cNvPr id="1373" name="Google Shape;1373;p29"/>
            <p:cNvSpPr/>
            <p:nvPr/>
          </p:nvSpPr>
          <p:spPr>
            <a:xfrm>
              <a:off x="411676" y="1257713"/>
              <a:ext cx="1044225" cy="325375"/>
            </a:xfrm>
            <a:custGeom>
              <a:avLst/>
              <a:gdLst/>
              <a:ahLst/>
              <a:cxnLst/>
              <a:rect l="l" t="t" r="r" b="b"/>
              <a:pathLst>
                <a:path w="627" h="222" extrusionOk="0">
                  <a:moveTo>
                    <a:pt x="255" y="0"/>
                  </a:moveTo>
                  <a:cubicBezTo>
                    <a:pt x="193" y="0"/>
                    <a:pt x="151" y="164"/>
                    <a:pt x="151" y="164"/>
                  </a:cubicBezTo>
                  <a:cubicBezTo>
                    <a:pt x="137" y="154"/>
                    <a:pt x="123" y="149"/>
                    <a:pt x="109" y="149"/>
                  </a:cubicBezTo>
                  <a:cubicBezTo>
                    <a:pt x="53" y="149"/>
                    <a:pt x="0" y="222"/>
                    <a:pt x="0" y="222"/>
                  </a:cubicBezTo>
                  <a:cubicBezTo>
                    <a:pt x="627" y="222"/>
                    <a:pt x="627" y="222"/>
                    <a:pt x="627" y="222"/>
                  </a:cubicBezTo>
                  <a:cubicBezTo>
                    <a:pt x="622" y="190"/>
                    <a:pt x="614" y="182"/>
                    <a:pt x="607" y="182"/>
                  </a:cubicBezTo>
                  <a:cubicBezTo>
                    <a:pt x="600" y="182"/>
                    <a:pt x="594" y="191"/>
                    <a:pt x="594" y="191"/>
                  </a:cubicBezTo>
                  <a:cubicBezTo>
                    <a:pt x="574" y="95"/>
                    <a:pt x="554" y="63"/>
                    <a:pt x="537" y="63"/>
                  </a:cubicBezTo>
                  <a:cubicBezTo>
                    <a:pt x="502" y="63"/>
                    <a:pt x="476" y="191"/>
                    <a:pt x="476" y="191"/>
                  </a:cubicBezTo>
                  <a:cubicBezTo>
                    <a:pt x="468" y="163"/>
                    <a:pt x="458" y="154"/>
                    <a:pt x="450" y="154"/>
                  </a:cubicBezTo>
                  <a:cubicBezTo>
                    <a:pt x="438" y="154"/>
                    <a:pt x="428" y="170"/>
                    <a:pt x="428" y="170"/>
                  </a:cubicBezTo>
                  <a:cubicBezTo>
                    <a:pt x="419" y="127"/>
                    <a:pt x="405" y="114"/>
                    <a:pt x="392" y="114"/>
                  </a:cubicBezTo>
                  <a:cubicBezTo>
                    <a:pt x="373" y="114"/>
                    <a:pt x="354" y="144"/>
                    <a:pt x="354" y="144"/>
                  </a:cubicBezTo>
                  <a:cubicBezTo>
                    <a:pt x="318" y="37"/>
                    <a:pt x="284" y="0"/>
                    <a:pt x="255" y="0"/>
                  </a:cubicBezTo>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75" name="Google Shape;1375;p29"/>
            <p:cNvGrpSpPr/>
            <p:nvPr/>
          </p:nvGrpSpPr>
          <p:grpSpPr>
            <a:xfrm flipH="1">
              <a:off x="402617" y="837815"/>
              <a:ext cx="2994420" cy="2228329"/>
              <a:chOff x="5813443" y="837815"/>
              <a:chExt cx="2994420" cy="2228329"/>
            </a:xfrm>
          </p:grpSpPr>
          <p:sp>
            <p:nvSpPr>
              <p:cNvPr id="1376" name="Google Shape;1376;p29"/>
              <p:cNvSpPr/>
              <p:nvPr/>
            </p:nvSpPr>
            <p:spPr>
              <a:xfrm>
                <a:off x="6611804" y="837815"/>
                <a:ext cx="94500" cy="750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ind"/>
                  <a:ea typeface="Hind"/>
                  <a:cs typeface="Hind"/>
                  <a:sym typeface="Hind"/>
                </a:endParaRPr>
              </a:p>
            </p:txBody>
          </p:sp>
          <p:sp>
            <p:nvSpPr>
              <p:cNvPr id="1377" name="Google Shape;1377;p29"/>
              <p:cNvSpPr/>
              <p:nvPr/>
            </p:nvSpPr>
            <p:spPr>
              <a:xfrm>
                <a:off x="6877977" y="1477332"/>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29"/>
              <p:cNvSpPr/>
              <p:nvPr/>
            </p:nvSpPr>
            <p:spPr>
              <a:xfrm>
                <a:off x="7521585" y="935562"/>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29"/>
              <p:cNvSpPr/>
              <p:nvPr/>
            </p:nvSpPr>
            <p:spPr>
              <a:xfrm>
                <a:off x="8592156" y="204924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29"/>
              <p:cNvSpPr/>
              <p:nvPr/>
            </p:nvSpPr>
            <p:spPr>
              <a:xfrm>
                <a:off x="6103919" y="2329674"/>
                <a:ext cx="126300" cy="107497"/>
              </a:xfrm>
              <a:custGeom>
                <a:avLst/>
                <a:gdLst/>
                <a:ahLst/>
                <a:cxnLst/>
                <a:rect l="l" t="t" r="r" b="b"/>
                <a:pathLst>
                  <a:path w="47" h="39" extrusionOk="0">
                    <a:moveTo>
                      <a:pt x="6" y="6"/>
                    </a:moveTo>
                    <a:cubicBezTo>
                      <a:pt x="0" y="13"/>
                      <a:pt x="1" y="26"/>
                      <a:pt x="11" y="30"/>
                    </a:cubicBezTo>
                    <a:cubicBezTo>
                      <a:pt x="33" y="39"/>
                      <a:pt x="47" y="5"/>
                      <a:pt x="20" y="1"/>
                    </a:cubicBezTo>
                    <a:cubicBezTo>
                      <a:pt x="14" y="0"/>
                      <a:pt x="9" y="2"/>
                      <a:pt x="6" y="6"/>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29"/>
              <p:cNvSpPr/>
              <p:nvPr/>
            </p:nvSpPr>
            <p:spPr>
              <a:xfrm>
                <a:off x="6058402" y="2915084"/>
                <a:ext cx="166173" cy="151060"/>
              </a:xfrm>
              <a:custGeom>
                <a:avLst/>
                <a:gdLst/>
                <a:ahLst/>
                <a:cxnLst/>
                <a:rect l="l" t="t" r="r" b="b"/>
                <a:pathLst>
                  <a:path w="43" h="40" extrusionOk="0">
                    <a:moveTo>
                      <a:pt x="5" y="12"/>
                    </a:moveTo>
                    <a:cubicBezTo>
                      <a:pt x="3" y="14"/>
                      <a:pt x="2" y="16"/>
                      <a:pt x="2" y="19"/>
                    </a:cubicBezTo>
                    <a:cubicBezTo>
                      <a:pt x="0" y="40"/>
                      <a:pt x="31" y="40"/>
                      <a:pt x="37" y="23"/>
                    </a:cubicBezTo>
                    <a:cubicBezTo>
                      <a:pt x="43" y="4"/>
                      <a:pt x="14" y="0"/>
                      <a:pt x="5" y="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29"/>
              <p:cNvSpPr/>
              <p:nvPr/>
            </p:nvSpPr>
            <p:spPr>
              <a:xfrm>
                <a:off x="6790928" y="912948"/>
                <a:ext cx="126300" cy="101923"/>
              </a:xfrm>
              <a:custGeom>
                <a:avLst/>
                <a:gdLst/>
                <a:ahLst/>
                <a:cxnLst/>
                <a:rect l="l" t="t" r="r" b="b"/>
                <a:pathLst>
                  <a:path w="56" h="46" extrusionOk="0">
                    <a:moveTo>
                      <a:pt x="41" y="11"/>
                    </a:moveTo>
                    <a:cubicBezTo>
                      <a:pt x="43" y="12"/>
                      <a:pt x="45" y="14"/>
                      <a:pt x="46" y="16"/>
                    </a:cubicBezTo>
                    <a:cubicBezTo>
                      <a:pt x="56" y="32"/>
                      <a:pt x="39" y="46"/>
                      <a:pt x="24" y="44"/>
                    </a:cubicBezTo>
                    <a:cubicBezTo>
                      <a:pt x="8" y="43"/>
                      <a:pt x="0" y="26"/>
                      <a:pt x="8" y="12"/>
                    </a:cubicBezTo>
                    <a:cubicBezTo>
                      <a:pt x="15" y="0"/>
                      <a:pt x="32" y="2"/>
                      <a:pt x="41" y="1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29"/>
              <p:cNvSpPr/>
              <p:nvPr/>
            </p:nvSpPr>
            <p:spPr>
              <a:xfrm>
                <a:off x="8291931" y="2329678"/>
                <a:ext cx="132184" cy="109520"/>
              </a:xfrm>
              <a:custGeom>
                <a:avLst/>
                <a:gdLst/>
                <a:ahLst/>
                <a:cxnLst/>
                <a:rect l="l" t="t" r="r" b="b"/>
                <a:pathLst>
                  <a:path w="35" h="29" extrusionOk="0">
                    <a:moveTo>
                      <a:pt x="15" y="0"/>
                    </a:moveTo>
                    <a:cubicBezTo>
                      <a:pt x="17" y="0"/>
                      <a:pt x="19" y="0"/>
                      <a:pt x="21" y="1"/>
                    </a:cubicBezTo>
                    <a:cubicBezTo>
                      <a:pt x="30" y="5"/>
                      <a:pt x="35" y="18"/>
                      <a:pt x="26" y="24"/>
                    </a:cubicBezTo>
                    <a:cubicBezTo>
                      <a:pt x="19" y="29"/>
                      <a:pt x="7" y="23"/>
                      <a:pt x="4" y="16"/>
                    </a:cubicBezTo>
                    <a:cubicBezTo>
                      <a:pt x="0" y="9"/>
                      <a:pt x="7" y="2"/>
                      <a:pt x="15"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29"/>
              <p:cNvSpPr/>
              <p:nvPr/>
            </p:nvSpPr>
            <p:spPr>
              <a:xfrm>
                <a:off x="6286183" y="2636521"/>
                <a:ext cx="169951" cy="185050"/>
              </a:xfrm>
              <a:custGeom>
                <a:avLst/>
                <a:gdLst/>
                <a:ahLst/>
                <a:cxnLst/>
                <a:rect l="l" t="t" r="r" b="b"/>
                <a:pathLst>
                  <a:path w="45" h="49" extrusionOk="0">
                    <a:moveTo>
                      <a:pt x="2" y="20"/>
                    </a:moveTo>
                    <a:cubicBezTo>
                      <a:pt x="0" y="43"/>
                      <a:pt x="45" y="49"/>
                      <a:pt x="42" y="22"/>
                    </a:cubicBezTo>
                    <a:cubicBezTo>
                      <a:pt x="40" y="1"/>
                      <a:pt x="5" y="0"/>
                      <a:pt x="2" y="2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29"/>
              <p:cNvSpPr/>
              <p:nvPr/>
            </p:nvSpPr>
            <p:spPr>
              <a:xfrm>
                <a:off x="8132978" y="1891692"/>
                <a:ext cx="132184" cy="101967"/>
              </a:xfrm>
              <a:custGeom>
                <a:avLst/>
                <a:gdLst/>
                <a:ahLst/>
                <a:cxnLst/>
                <a:rect l="l" t="t" r="r" b="b"/>
                <a:pathLst>
                  <a:path w="35" h="27" extrusionOk="0">
                    <a:moveTo>
                      <a:pt x="9" y="0"/>
                    </a:moveTo>
                    <a:cubicBezTo>
                      <a:pt x="4" y="0"/>
                      <a:pt x="0" y="2"/>
                      <a:pt x="1" y="7"/>
                    </a:cubicBezTo>
                    <a:cubicBezTo>
                      <a:pt x="2" y="27"/>
                      <a:pt x="35" y="3"/>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29"/>
              <p:cNvSpPr/>
              <p:nvPr/>
            </p:nvSpPr>
            <p:spPr>
              <a:xfrm>
                <a:off x="8497742" y="1716018"/>
                <a:ext cx="94418" cy="86861"/>
              </a:xfrm>
              <a:custGeom>
                <a:avLst/>
                <a:gdLst/>
                <a:ahLst/>
                <a:cxnLst/>
                <a:rect l="l" t="t" r="r" b="b"/>
                <a:pathLst>
                  <a:path w="25" h="23" extrusionOk="0">
                    <a:moveTo>
                      <a:pt x="5" y="7"/>
                    </a:moveTo>
                    <a:cubicBezTo>
                      <a:pt x="1" y="13"/>
                      <a:pt x="0" y="21"/>
                      <a:pt x="9" y="22"/>
                    </a:cubicBezTo>
                    <a:cubicBezTo>
                      <a:pt x="17" y="23"/>
                      <a:pt x="25" y="10"/>
                      <a:pt x="18" y="4"/>
                    </a:cubicBezTo>
                    <a:cubicBezTo>
                      <a:pt x="13" y="0"/>
                      <a:pt x="8" y="3"/>
                      <a:pt x="5" y="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29"/>
              <p:cNvSpPr/>
              <p:nvPr/>
            </p:nvSpPr>
            <p:spPr>
              <a:xfrm>
                <a:off x="8675678" y="1740637"/>
                <a:ext cx="132184" cy="151060"/>
              </a:xfrm>
              <a:custGeom>
                <a:avLst/>
                <a:gdLst/>
                <a:ahLst/>
                <a:cxnLst/>
                <a:rect l="l" t="t" r="r" b="b"/>
                <a:pathLst>
                  <a:path w="35" h="40" extrusionOk="0">
                    <a:moveTo>
                      <a:pt x="23" y="11"/>
                    </a:moveTo>
                    <a:cubicBezTo>
                      <a:pt x="16" y="0"/>
                      <a:pt x="3" y="3"/>
                      <a:pt x="2" y="18"/>
                    </a:cubicBezTo>
                    <a:cubicBezTo>
                      <a:pt x="0" y="40"/>
                      <a:pt x="35" y="39"/>
                      <a:pt x="26" y="16"/>
                    </a:cubicBezTo>
                    <a:lnTo>
                      <a:pt x="23" y="11"/>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29"/>
              <p:cNvSpPr/>
              <p:nvPr/>
            </p:nvSpPr>
            <p:spPr>
              <a:xfrm>
                <a:off x="6377227" y="1508594"/>
                <a:ext cx="132184" cy="105742"/>
              </a:xfrm>
              <a:custGeom>
                <a:avLst/>
                <a:gdLst/>
                <a:ahLst/>
                <a:cxnLst/>
                <a:rect l="l" t="t" r="r" b="b"/>
                <a:pathLst>
                  <a:path w="35" h="27" extrusionOk="0">
                    <a:moveTo>
                      <a:pt x="9" y="0"/>
                    </a:moveTo>
                    <a:cubicBezTo>
                      <a:pt x="5" y="0"/>
                      <a:pt x="0" y="1"/>
                      <a:pt x="1" y="6"/>
                    </a:cubicBezTo>
                    <a:cubicBezTo>
                      <a:pt x="3" y="27"/>
                      <a:pt x="35" y="2"/>
                      <a:pt x="9"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29"/>
              <p:cNvSpPr/>
              <p:nvPr/>
            </p:nvSpPr>
            <p:spPr>
              <a:xfrm>
                <a:off x="6088685" y="1226487"/>
                <a:ext cx="94418" cy="79308"/>
              </a:xfrm>
              <a:custGeom>
                <a:avLst/>
                <a:gdLst/>
                <a:ahLst/>
                <a:cxnLst/>
                <a:rect l="l" t="t" r="r" b="b"/>
                <a:pathLst>
                  <a:path w="25" h="21" extrusionOk="0">
                    <a:moveTo>
                      <a:pt x="12" y="1"/>
                    </a:moveTo>
                    <a:cubicBezTo>
                      <a:pt x="6" y="2"/>
                      <a:pt x="0" y="8"/>
                      <a:pt x="5" y="15"/>
                    </a:cubicBezTo>
                    <a:cubicBezTo>
                      <a:pt x="10" y="21"/>
                      <a:pt x="25" y="18"/>
                      <a:pt x="24" y="8"/>
                    </a:cubicBezTo>
                    <a:cubicBezTo>
                      <a:pt x="24" y="2"/>
                      <a:pt x="18" y="0"/>
                      <a:pt x="12" y="1"/>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29"/>
              <p:cNvSpPr/>
              <p:nvPr/>
            </p:nvSpPr>
            <p:spPr>
              <a:xfrm>
                <a:off x="5813443" y="1305795"/>
                <a:ext cx="158620" cy="128401"/>
              </a:xfrm>
              <a:custGeom>
                <a:avLst/>
                <a:gdLst/>
                <a:ahLst/>
                <a:cxnLst/>
                <a:rect l="l" t="t" r="r" b="b"/>
                <a:pathLst>
                  <a:path w="42" h="34" extrusionOk="0">
                    <a:moveTo>
                      <a:pt x="11" y="14"/>
                    </a:moveTo>
                    <a:cubicBezTo>
                      <a:pt x="0" y="22"/>
                      <a:pt x="5" y="34"/>
                      <a:pt x="20" y="34"/>
                    </a:cubicBezTo>
                    <a:cubicBezTo>
                      <a:pt x="42" y="34"/>
                      <a:pt x="38" y="0"/>
                      <a:pt x="16" y="11"/>
                    </a:cubicBezTo>
                    <a:lnTo>
                      <a:pt x="11" y="14"/>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333" name="Google Shape;1333;p29"/>
          <p:cNvSpPr txBox="1">
            <a:spLocks noGrp="1"/>
          </p:cNvSpPr>
          <p:nvPr>
            <p:ph type="title"/>
          </p:nvPr>
        </p:nvSpPr>
        <p:spPr>
          <a:xfrm>
            <a:off x="974548" y="2053229"/>
            <a:ext cx="7194904" cy="10370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000" dirty="0"/>
              <a:t>CƠ SỞ LÝ THUYẾT</a:t>
            </a:r>
            <a:endParaRPr sz="5000" dirty="0"/>
          </a:p>
        </p:txBody>
      </p:sp>
    </p:spTree>
    <p:extLst>
      <p:ext uri="{BB962C8B-B14F-4D97-AF65-F5344CB8AC3E}">
        <p14:creationId xmlns:p14="http://schemas.microsoft.com/office/powerpoint/2010/main" val="1257262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8" name="Title 4">
            <a:extLst>
              <a:ext uri="{FF2B5EF4-FFF2-40B4-BE49-F238E27FC236}">
                <a16:creationId xmlns:a16="http://schemas.microsoft.com/office/drawing/2014/main" id="{A0C5375E-9435-8089-3086-95737C73CADA}"/>
              </a:ext>
            </a:extLst>
          </p:cNvPr>
          <p:cNvSpPr>
            <a:spLocks noGrp="1"/>
          </p:cNvSpPr>
          <p:nvPr>
            <p:ph type="title"/>
          </p:nvPr>
        </p:nvSpPr>
        <p:spPr>
          <a:xfrm>
            <a:off x="720000" y="231913"/>
            <a:ext cx="7704000" cy="702365"/>
          </a:xfrm>
        </p:spPr>
        <p:txBody>
          <a:bodyPr anchor="ctr"/>
          <a:lstStyle/>
          <a:p>
            <a:r>
              <a:rPr lang="en-US" dirty="0" err="1"/>
              <a:t>Nguyên</a:t>
            </a:r>
            <a:r>
              <a:rPr lang="en-US" dirty="0"/>
              <a:t> </a:t>
            </a:r>
            <a:r>
              <a:rPr lang="en-US" dirty="0" err="1"/>
              <a:t>lý</a:t>
            </a:r>
            <a:r>
              <a:rPr lang="en-US" dirty="0"/>
              <a:t> </a:t>
            </a:r>
            <a:r>
              <a:rPr lang="en-US" dirty="0" err="1"/>
              <a:t>cân</a:t>
            </a:r>
            <a:r>
              <a:rPr lang="en-US" dirty="0"/>
              <a:t> </a:t>
            </a:r>
            <a:r>
              <a:rPr lang="en-US" dirty="0" err="1"/>
              <a:t>bằng</a:t>
            </a:r>
            <a:r>
              <a:rPr lang="en-US" dirty="0"/>
              <a:t> robot</a:t>
            </a:r>
          </a:p>
        </p:txBody>
      </p:sp>
      <p:grpSp>
        <p:nvGrpSpPr>
          <p:cNvPr id="9" name="Group 8">
            <a:extLst>
              <a:ext uri="{FF2B5EF4-FFF2-40B4-BE49-F238E27FC236}">
                <a16:creationId xmlns:a16="http://schemas.microsoft.com/office/drawing/2014/main" id="{691A258D-D5D9-6C33-8190-75BAC563A9CE}"/>
              </a:ext>
            </a:extLst>
          </p:cNvPr>
          <p:cNvGrpSpPr/>
          <p:nvPr/>
        </p:nvGrpSpPr>
        <p:grpSpPr>
          <a:xfrm>
            <a:off x="5269000" y="1525683"/>
            <a:ext cx="3372679" cy="1801960"/>
            <a:chOff x="5567175" y="1737717"/>
            <a:chExt cx="3372679" cy="1801960"/>
          </a:xfrm>
        </p:grpSpPr>
        <p:pic>
          <p:nvPicPr>
            <p:cNvPr id="10" name="Picture 9">
              <a:extLst>
                <a:ext uri="{FF2B5EF4-FFF2-40B4-BE49-F238E27FC236}">
                  <a16:creationId xmlns:a16="http://schemas.microsoft.com/office/drawing/2014/main" id="{1DC1535D-DFE6-1DD9-0542-7CD78555BE04}"/>
                </a:ext>
              </a:extLst>
            </p:cNvPr>
            <p:cNvPicPr>
              <a:picLocks noChangeAspect="1"/>
            </p:cNvPicPr>
            <p:nvPr/>
          </p:nvPicPr>
          <p:blipFill>
            <a:blip r:embed="rId3"/>
            <a:stretch>
              <a:fillRect/>
            </a:stretch>
          </p:blipFill>
          <p:spPr>
            <a:xfrm>
              <a:off x="5594944" y="1737717"/>
              <a:ext cx="3317143" cy="1441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48F67CB6-A58F-029B-87BA-B5D7C4384162}"/>
                </a:ext>
              </a:extLst>
            </p:cNvPr>
            <p:cNvSpPr txBox="1"/>
            <p:nvPr/>
          </p:nvSpPr>
          <p:spPr>
            <a:xfrm>
              <a:off x="5567175" y="3231900"/>
              <a:ext cx="3372679" cy="307777"/>
            </a:xfrm>
            <a:prstGeom prst="rect">
              <a:avLst/>
            </a:prstGeom>
            <a:noFill/>
          </p:spPr>
          <p:txBody>
            <a:bodyPr wrap="square">
              <a:spAutoFit/>
            </a:bodyPr>
            <a:lstStyle/>
            <a:p>
              <a:pPr algn="ctr"/>
              <a:r>
                <a:rPr lang="en-US" i="1" dirty="0" err="1">
                  <a:effectLst/>
                  <a:latin typeface="Cambria" panose="02040503050406030204" pitchFamily="18" charset="0"/>
                  <a:ea typeface="Cambria" panose="02040503050406030204" pitchFamily="18" charset="0"/>
                  <a:cs typeface="Cordia New" panose="020B0304020202020204" pitchFamily="34" charset="-34"/>
                </a:rPr>
                <a:t>Nguyên</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lý</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hoạt</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i="1" dirty="0">
                  <a:effectLst/>
                  <a:latin typeface="Cambria" panose="02040503050406030204" pitchFamily="18" charset="0"/>
                  <a:ea typeface="Cambria" panose="02040503050406030204" pitchFamily="18" charset="0"/>
                  <a:cs typeface="Cordia New" panose="020B0304020202020204" pitchFamily="34" charset="-34"/>
                </a:rPr>
                <a:t> của </a:t>
              </a:r>
              <a:r>
                <a:rPr lang="en-US" i="1" dirty="0" err="1">
                  <a:effectLst/>
                  <a:latin typeface="Cambria" panose="02040503050406030204" pitchFamily="18" charset="0"/>
                  <a:ea typeface="Cambria" panose="02040503050406030204" pitchFamily="18" charset="0"/>
                  <a:cs typeface="Cordia New" panose="020B0304020202020204" pitchFamily="34" charset="-34"/>
                </a:rPr>
                <a:t>hệ</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xe</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cân</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grpSp>
      <p:sp>
        <p:nvSpPr>
          <p:cNvPr id="12" name="Google Shape;159;p36">
            <a:extLst>
              <a:ext uri="{FF2B5EF4-FFF2-40B4-BE49-F238E27FC236}">
                <a16:creationId xmlns:a16="http://schemas.microsoft.com/office/drawing/2014/main" id="{A93FBB6A-BCA8-EB65-1063-C0E7C767BC53}"/>
              </a:ext>
            </a:extLst>
          </p:cNvPr>
          <p:cNvSpPr txBox="1">
            <a:spLocks/>
          </p:cNvSpPr>
          <p:nvPr/>
        </p:nvSpPr>
        <p:spPr>
          <a:xfrm>
            <a:off x="225286" y="1578693"/>
            <a:ext cx="4810539" cy="14411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lgn="just">
              <a:lnSpc>
                <a:spcPct val="120000"/>
              </a:lnSpc>
            </a:pPr>
            <a:r>
              <a:rPr lang="en-US" sz="1800">
                <a:latin typeface="Cambria" panose="02040503050406030204" pitchFamily="18" charset="0"/>
                <a:ea typeface="Cambria" panose="02040503050406030204" pitchFamily="18" charset="0"/>
              </a:rPr>
              <a:t>Khi xe đứng thăng bằng thẳng đứng thì góc nghiêng giữa thân xe và trục thẳng đứng (lực trong trường) </a:t>
            </a:r>
            <a:r>
              <a:rPr lang="en-US" sz="1800">
                <a:latin typeface="Cambria" panose="02040503050406030204" pitchFamily="18" charset="0"/>
                <a:ea typeface="Cambria" panose="02040503050406030204" pitchFamily="18" charset="0"/>
                <a:cs typeface="Cambria Math" panose="02040503050406030204" pitchFamily="18" charset="0"/>
              </a:rPr>
              <a:t>𝜓</a:t>
            </a:r>
            <a:r>
              <a:rPr lang="en-US" sz="1800">
                <a:latin typeface="Cambria" panose="02040503050406030204" pitchFamily="18" charset="0"/>
                <a:ea typeface="Cambria" panose="02040503050406030204" pitchFamily="18" charset="0"/>
              </a:rPr>
              <a:t> = 0</a:t>
            </a:r>
            <a:endParaRPr lang="en-US" sz="1600" kern="100" dirty="0">
              <a:latin typeface="Cambria" panose="02040503050406030204" pitchFamily="18" charset="0"/>
              <a:ea typeface="Cambria" panose="02040503050406030204" pitchFamily="18" charset="0"/>
              <a:cs typeface="Cordia New" panose="020B0304020202020204" pitchFamily="34" charset="-34"/>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8" name="Title 4">
            <a:extLst>
              <a:ext uri="{FF2B5EF4-FFF2-40B4-BE49-F238E27FC236}">
                <a16:creationId xmlns:a16="http://schemas.microsoft.com/office/drawing/2014/main" id="{A0C5375E-9435-8089-3086-95737C73CADA}"/>
              </a:ext>
            </a:extLst>
          </p:cNvPr>
          <p:cNvSpPr>
            <a:spLocks noGrp="1"/>
          </p:cNvSpPr>
          <p:nvPr>
            <p:ph type="title"/>
          </p:nvPr>
        </p:nvSpPr>
        <p:spPr>
          <a:xfrm>
            <a:off x="720000" y="231913"/>
            <a:ext cx="7704000" cy="702365"/>
          </a:xfrm>
        </p:spPr>
        <p:txBody>
          <a:bodyPr anchor="ctr"/>
          <a:lstStyle/>
          <a:p>
            <a:r>
              <a:rPr lang="en-US" dirty="0" err="1"/>
              <a:t>Nguyên</a:t>
            </a:r>
            <a:r>
              <a:rPr lang="en-US" dirty="0"/>
              <a:t> </a:t>
            </a:r>
            <a:r>
              <a:rPr lang="en-US" dirty="0" err="1"/>
              <a:t>lý</a:t>
            </a:r>
            <a:r>
              <a:rPr lang="en-US" dirty="0"/>
              <a:t> </a:t>
            </a:r>
            <a:r>
              <a:rPr lang="en-US" dirty="0" err="1"/>
              <a:t>cân</a:t>
            </a:r>
            <a:r>
              <a:rPr lang="en-US" dirty="0"/>
              <a:t> </a:t>
            </a:r>
            <a:r>
              <a:rPr lang="en-US" dirty="0" err="1"/>
              <a:t>bằng</a:t>
            </a:r>
            <a:r>
              <a:rPr lang="en-US" dirty="0"/>
              <a:t> robot</a:t>
            </a:r>
          </a:p>
        </p:txBody>
      </p:sp>
      <p:grpSp>
        <p:nvGrpSpPr>
          <p:cNvPr id="9" name="Group 8">
            <a:extLst>
              <a:ext uri="{FF2B5EF4-FFF2-40B4-BE49-F238E27FC236}">
                <a16:creationId xmlns:a16="http://schemas.microsoft.com/office/drawing/2014/main" id="{691A258D-D5D9-6C33-8190-75BAC563A9CE}"/>
              </a:ext>
            </a:extLst>
          </p:cNvPr>
          <p:cNvGrpSpPr/>
          <p:nvPr/>
        </p:nvGrpSpPr>
        <p:grpSpPr>
          <a:xfrm>
            <a:off x="5269000" y="1525683"/>
            <a:ext cx="3372679" cy="1801960"/>
            <a:chOff x="5567175" y="1737717"/>
            <a:chExt cx="3372679" cy="1801960"/>
          </a:xfrm>
        </p:grpSpPr>
        <p:pic>
          <p:nvPicPr>
            <p:cNvPr id="10" name="Picture 9">
              <a:extLst>
                <a:ext uri="{FF2B5EF4-FFF2-40B4-BE49-F238E27FC236}">
                  <a16:creationId xmlns:a16="http://schemas.microsoft.com/office/drawing/2014/main" id="{1DC1535D-DFE6-1DD9-0542-7CD78555BE04}"/>
                </a:ext>
              </a:extLst>
            </p:cNvPr>
            <p:cNvPicPr>
              <a:picLocks noChangeAspect="1"/>
            </p:cNvPicPr>
            <p:nvPr/>
          </p:nvPicPr>
          <p:blipFill>
            <a:blip r:embed="rId3"/>
            <a:stretch>
              <a:fillRect/>
            </a:stretch>
          </p:blipFill>
          <p:spPr>
            <a:xfrm>
              <a:off x="5594944" y="1737717"/>
              <a:ext cx="3317143" cy="14411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48F67CB6-A58F-029B-87BA-B5D7C4384162}"/>
                </a:ext>
              </a:extLst>
            </p:cNvPr>
            <p:cNvSpPr txBox="1"/>
            <p:nvPr/>
          </p:nvSpPr>
          <p:spPr>
            <a:xfrm>
              <a:off x="5567175" y="3231900"/>
              <a:ext cx="3372679" cy="307777"/>
            </a:xfrm>
            <a:prstGeom prst="rect">
              <a:avLst/>
            </a:prstGeom>
            <a:noFill/>
          </p:spPr>
          <p:txBody>
            <a:bodyPr wrap="square">
              <a:spAutoFit/>
            </a:bodyPr>
            <a:lstStyle/>
            <a:p>
              <a:pPr algn="ctr"/>
              <a:r>
                <a:rPr lang="en-US" i="1" dirty="0" err="1">
                  <a:effectLst/>
                  <a:latin typeface="Cambria" panose="02040503050406030204" pitchFamily="18" charset="0"/>
                  <a:ea typeface="Cambria" panose="02040503050406030204" pitchFamily="18" charset="0"/>
                  <a:cs typeface="Cordia New" panose="020B0304020202020204" pitchFamily="34" charset="-34"/>
                </a:rPr>
                <a:t>Nguyên</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lý</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hoạt</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động</a:t>
              </a:r>
              <a:r>
                <a:rPr lang="en-US" i="1" dirty="0">
                  <a:effectLst/>
                  <a:latin typeface="Cambria" panose="02040503050406030204" pitchFamily="18" charset="0"/>
                  <a:ea typeface="Cambria" panose="02040503050406030204" pitchFamily="18" charset="0"/>
                  <a:cs typeface="Cordia New" panose="020B0304020202020204" pitchFamily="34" charset="-34"/>
                </a:rPr>
                <a:t> của </a:t>
              </a:r>
              <a:r>
                <a:rPr lang="en-US" i="1" dirty="0" err="1">
                  <a:effectLst/>
                  <a:latin typeface="Cambria" panose="02040503050406030204" pitchFamily="18" charset="0"/>
                  <a:ea typeface="Cambria" panose="02040503050406030204" pitchFamily="18" charset="0"/>
                  <a:cs typeface="Cordia New" panose="020B0304020202020204" pitchFamily="34" charset="-34"/>
                </a:rPr>
                <a:t>hệ</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xe</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cân</a:t>
              </a:r>
              <a:r>
                <a:rPr lang="en-US" i="1" dirty="0">
                  <a:effectLst/>
                  <a:latin typeface="Cambria" panose="02040503050406030204" pitchFamily="18" charset="0"/>
                  <a:ea typeface="Cambria" panose="02040503050406030204" pitchFamily="18" charset="0"/>
                  <a:cs typeface="Cordia New" panose="020B0304020202020204" pitchFamily="34" charset="-34"/>
                </a:rPr>
                <a:t> </a:t>
              </a:r>
              <a:r>
                <a:rPr lang="en-US" i="1" dirty="0" err="1">
                  <a:effectLst/>
                  <a:latin typeface="Cambria" panose="02040503050406030204" pitchFamily="18" charset="0"/>
                  <a:ea typeface="Cambria" panose="02040503050406030204" pitchFamily="18" charset="0"/>
                  <a:cs typeface="Cordia New" panose="020B0304020202020204" pitchFamily="34" charset="-34"/>
                </a:rPr>
                <a:t>bằng</a:t>
              </a:r>
              <a:endParaRPr lang="en-US" i="1" dirty="0">
                <a:latin typeface="Cambria" panose="02040503050406030204" pitchFamily="18" charset="0"/>
                <a:ea typeface="Cambria" panose="02040503050406030204" pitchFamily="18" charset="0"/>
              </a:endParaRPr>
            </a:p>
          </p:txBody>
        </p:sp>
      </p:grpSp>
      <p:sp>
        <p:nvSpPr>
          <p:cNvPr id="2" name="Google Shape;159;p36">
            <a:extLst>
              <a:ext uri="{FF2B5EF4-FFF2-40B4-BE49-F238E27FC236}">
                <a16:creationId xmlns:a16="http://schemas.microsoft.com/office/drawing/2014/main" id="{27508096-92FB-90CE-1D20-138A47C8F05A}"/>
              </a:ext>
            </a:extLst>
          </p:cNvPr>
          <p:cNvSpPr txBox="1">
            <a:spLocks/>
          </p:cNvSpPr>
          <p:nvPr/>
        </p:nvSpPr>
        <p:spPr>
          <a:xfrm>
            <a:off x="278295" y="1477528"/>
            <a:ext cx="4810539" cy="1696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1pPr>
            <a:lvl2pPr marL="914400" marR="0" lvl="1"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2pPr>
            <a:lvl3pPr marL="1371600" marR="0" lvl="2"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3pPr>
            <a:lvl4pPr marL="1828800" marR="0" lvl="3"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4pPr>
            <a:lvl5pPr marL="2286000" marR="0" lvl="4"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5pPr>
            <a:lvl6pPr marL="2743200" marR="0" lvl="5"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6pPr>
            <a:lvl7pPr marL="3200400" marR="0" lvl="6"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7pPr>
            <a:lvl8pPr marL="3657600" marR="0" lvl="7"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8pPr>
            <a:lvl9pPr marL="4114800" marR="0" lvl="8" indent="-317500" algn="l" rtl="0">
              <a:lnSpc>
                <a:spcPct val="100000"/>
              </a:lnSpc>
              <a:spcBef>
                <a:spcPts val="0"/>
              </a:spcBef>
              <a:spcAft>
                <a:spcPts val="0"/>
              </a:spcAft>
              <a:buClr>
                <a:schemeClr val="dk1"/>
              </a:buClr>
              <a:buSzPts val="1400"/>
              <a:buFont typeface="Hind"/>
              <a:buNone/>
              <a:defRPr sz="1400" b="0" i="0" u="none" strike="noStrike" cap="none">
                <a:solidFill>
                  <a:schemeClr val="dk1"/>
                </a:solidFill>
                <a:latin typeface="Hind"/>
                <a:ea typeface="Hind"/>
                <a:cs typeface="Hind"/>
                <a:sym typeface="Hind"/>
              </a:defRPr>
            </a:lvl9pPr>
          </a:lstStyle>
          <a:p>
            <a:pPr marL="0" indent="0" algn="just">
              <a:lnSpc>
                <a:spcPct val="150000"/>
              </a:lnSpc>
            </a:pPr>
            <a:r>
              <a:rPr lang="en-US" sz="1800" kern="100">
                <a:latin typeface="Cambria" panose="02040503050406030204" pitchFamily="18" charset="0"/>
                <a:ea typeface="Cambria" panose="02040503050406030204" pitchFamily="18" charset="0"/>
                <a:cs typeface="Cordia New" panose="020B0304020202020204" pitchFamily="34" charset="-34"/>
              </a:rPr>
              <a:t>Khi hệ xe có xu hướng nghiêng về phía trước </a:t>
            </a:r>
            <a:r>
              <a:rPr lang="en-US" sz="1800" kern="100">
                <a:latin typeface="Cambria" panose="02040503050406030204" pitchFamily="18" charset="0"/>
                <a:ea typeface="Cambria" panose="02040503050406030204" pitchFamily="18" charset="0"/>
                <a:cs typeface="Cambria Math" panose="02040503050406030204" pitchFamily="18" charset="0"/>
              </a:rPr>
              <a:t>𝜓</a:t>
            </a:r>
            <a:r>
              <a:rPr lang="en-US" sz="1800" kern="100">
                <a:latin typeface="Cambria" panose="02040503050406030204" pitchFamily="18" charset="0"/>
                <a:ea typeface="Cambria" panose="02040503050406030204" pitchFamily="18" charset="0"/>
                <a:cs typeface="Cordia New" panose="020B0304020202020204" pitchFamily="34" charset="-34"/>
              </a:rPr>
              <a:t>&gt;0, ta sẽ điều khiển sao cho 2 bánh xe chạy về phía trước (phía xe đang nghiêng) nhằm giảm góc lệch </a:t>
            </a:r>
            <a:r>
              <a:rPr lang="en-US" sz="1800" kern="100">
                <a:latin typeface="Cambria" panose="02040503050406030204" pitchFamily="18" charset="0"/>
                <a:ea typeface="Cambria" panose="02040503050406030204" pitchFamily="18" charset="0"/>
                <a:cs typeface="Cambria Math" panose="02040503050406030204" pitchFamily="18" charset="0"/>
              </a:rPr>
              <a:t>𝜓</a:t>
            </a:r>
            <a:r>
              <a:rPr lang="en-US" sz="1800" kern="100">
                <a:latin typeface="Cambria" panose="02040503050406030204" pitchFamily="18" charset="0"/>
                <a:ea typeface="Cambria" panose="02040503050406030204" pitchFamily="18" charset="0"/>
                <a:cs typeface="Cordia New" panose="020B0304020202020204" pitchFamily="34" charset="-34"/>
              </a:rPr>
              <a:t>=0, xe sẽ thăng bằng trở lại. </a:t>
            </a:r>
            <a:endParaRPr lang="en-US" sz="1800" kern="100" dirty="0">
              <a:latin typeface="Cambria" panose="02040503050406030204" pitchFamily="18" charset="0"/>
              <a:ea typeface="Cambria" panose="02040503050406030204" pitchFamily="18" charset="0"/>
              <a:cs typeface="Cordia New" panose="020B0304020202020204" pitchFamily="34" charset="-34"/>
            </a:endParaRPr>
          </a:p>
        </p:txBody>
      </p:sp>
    </p:spTree>
    <p:extLst>
      <p:ext uri="{BB962C8B-B14F-4D97-AF65-F5344CB8AC3E}">
        <p14:creationId xmlns:p14="http://schemas.microsoft.com/office/powerpoint/2010/main" val="3202822258"/>
      </p:ext>
    </p:extLst>
  </p:cSld>
  <p:clrMapOvr>
    <a:masterClrMapping/>
  </p:clrMapOvr>
  <p:transition spd="slow">
    <p:push dir="u"/>
  </p:transition>
</p:sld>
</file>

<file path=ppt/theme/theme1.xml><?xml version="1.0" encoding="utf-8"?>
<a:theme xmlns:a="http://schemas.openxmlformats.org/drawingml/2006/main" name="Back to School from Winter Break - Pre-K by Slidesgo">
  <a:themeElements>
    <a:clrScheme name="Simple Light">
      <a:dk1>
        <a:srgbClr val="344F63"/>
      </a:dk1>
      <a:lt1>
        <a:srgbClr val="E5F5F2"/>
      </a:lt1>
      <a:dk2>
        <a:srgbClr val="FFFFFF"/>
      </a:dk2>
      <a:lt2>
        <a:srgbClr val="99C7CE"/>
      </a:lt2>
      <a:accent1>
        <a:srgbClr val="638F96"/>
      </a:accent1>
      <a:accent2>
        <a:srgbClr val="ED7C7C"/>
      </a:accent2>
      <a:accent3>
        <a:srgbClr val="BF4B4B"/>
      </a:accent3>
      <a:accent4>
        <a:srgbClr val="CCA7B4"/>
      </a:accent4>
      <a:accent5>
        <a:srgbClr val="A37A87"/>
      </a:accent5>
      <a:accent6>
        <a:srgbClr val="865C69"/>
      </a:accent6>
      <a:hlink>
        <a:srgbClr val="344F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TotalTime>
  <Words>3248</Words>
  <Application>Microsoft Office PowerPoint</Application>
  <PresentationFormat>On-screen Show (16:9)</PresentationFormat>
  <Paragraphs>293</Paragraphs>
  <Slides>42</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Cambria</vt:lpstr>
      <vt:lpstr>Calibri</vt:lpstr>
      <vt:lpstr>Wingdings</vt:lpstr>
      <vt:lpstr>Arial</vt:lpstr>
      <vt:lpstr>Cambria Math</vt:lpstr>
      <vt:lpstr>Darker Grotesque SemiBold</vt:lpstr>
      <vt:lpstr>Hind</vt:lpstr>
      <vt:lpstr>Times New Roman</vt:lpstr>
      <vt:lpstr>Archivo</vt:lpstr>
      <vt:lpstr>Back to School from Winter Break - Pre-K by Slidesgo</vt:lpstr>
      <vt:lpstr>BÁO CÁO CUỐI KỲ</vt:lpstr>
      <vt:lpstr>NỘI DUNG BÁO CÁO</vt:lpstr>
      <vt:lpstr>01</vt:lpstr>
      <vt:lpstr>Mô tả đề tài</vt:lpstr>
      <vt:lpstr>Mục tiêu nghiên cứu</vt:lpstr>
      <vt:lpstr>Phần cứng sử dụng</vt:lpstr>
      <vt:lpstr>02</vt:lpstr>
      <vt:lpstr>Nguyên lý cân bằng robot</vt:lpstr>
      <vt:lpstr>Nguyên lý cân bằng robot</vt:lpstr>
      <vt:lpstr>Nguyên lý cân bằng robot</vt:lpstr>
      <vt:lpstr>Nguyên lý cân bằng robot</vt:lpstr>
      <vt:lpstr>Đặc tính động lực học</vt:lpstr>
      <vt:lpstr>Đặc tính động lực học</vt:lpstr>
      <vt:lpstr>Đặc tính động lực học</vt:lpstr>
      <vt:lpstr>Đặc tính động lực học</vt:lpstr>
      <vt:lpstr>Thuật toán LQR</vt:lpstr>
      <vt:lpstr>Thuật toán LQR</vt:lpstr>
      <vt:lpstr>Bộ lọc Kalman</vt:lpstr>
      <vt:lpstr>Mô phỏng trên Matlab Simulink</vt:lpstr>
      <vt:lpstr>Mô phỏng trên Matlab Simulink</vt:lpstr>
      <vt:lpstr>Mô phỏng trên Matlab Simulink</vt:lpstr>
      <vt:lpstr>Mô phỏng trên Matlab Simulink</vt:lpstr>
      <vt:lpstr>Mô phỏng trên Matlab Simulink</vt:lpstr>
      <vt:lpstr>03</vt:lpstr>
      <vt:lpstr>Lựa chọn thiết bị phần cứng</vt:lpstr>
      <vt:lpstr>Lựa chọn thiết bị phần cứng</vt:lpstr>
      <vt:lpstr>Lựa chọn thiết bị phần cứng</vt:lpstr>
      <vt:lpstr>Lựa chọn thiết bị phần cứng</vt:lpstr>
      <vt:lpstr>Sơ đồ nối dây</vt:lpstr>
      <vt:lpstr>Mô hình 3D</vt:lpstr>
      <vt:lpstr>04</vt:lpstr>
      <vt:lpstr>Yêu cầu thiết kế</vt:lpstr>
      <vt:lpstr>Thuật toán điều khiển</vt:lpstr>
      <vt:lpstr>05</vt:lpstr>
      <vt:lpstr>Thiết kế giao diện</vt:lpstr>
      <vt:lpstr>Kết quả giao diện</vt:lpstr>
      <vt:lpstr>06</vt:lpstr>
      <vt:lpstr>Kết quả thực tế</vt:lpstr>
      <vt:lpstr>Kết quả thực tế</vt:lpstr>
      <vt:lpstr>Kết luận</vt:lpstr>
      <vt:lpstr>Hướng phát triển của đề tài</vt:lpstr>
      <vt:lpstr>Cảm ơn thầy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CUỐI KỲ</dc:title>
  <dc:creator>Huỳnh Thị Kim Trâm</dc:creator>
  <cp:lastModifiedBy>Huỳnh Thị Kim Trâm</cp:lastModifiedBy>
  <cp:revision>6</cp:revision>
  <dcterms:modified xsi:type="dcterms:W3CDTF">2024-01-03T18:46:14Z</dcterms:modified>
</cp:coreProperties>
</file>